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5" r:id="rId6"/>
    <p:sldId id="276" r:id="rId7"/>
    <p:sldId id="283" r:id="rId8"/>
    <p:sldId id="261" r:id="rId9"/>
    <p:sldId id="262" r:id="rId10"/>
    <p:sldId id="260" r:id="rId11"/>
    <p:sldId id="263" r:id="rId12"/>
    <p:sldId id="289" r:id="rId13"/>
    <p:sldId id="280" r:id="rId14"/>
    <p:sldId id="282" r:id="rId15"/>
    <p:sldId id="264" r:id="rId16"/>
    <p:sldId id="265" r:id="rId17"/>
    <p:sldId id="291" r:id="rId18"/>
    <p:sldId id="284" r:id="rId19"/>
    <p:sldId id="286" r:id="rId20"/>
    <p:sldId id="287" r:id="rId21"/>
    <p:sldId id="290" r:id="rId22"/>
    <p:sldId id="288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6EE5E-D934-498C-B1CF-C1F45AAA6B45}" v="95" dt="2021-03-19T02:59:39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landra Hancock" userId="b5f7fe78dbbf0536" providerId="LiveId" clId="{B2A6EE5E-D934-498C-B1CF-C1F45AAA6B45}"/>
    <pc:docChg chg="undo custSel addSld delSld modSld sldOrd">
      <pc:chgData name="Yolandra Hancock" userId="b5f7fe78dbbf0536" providerId="LiveId" clId="{B2A6EE5E-D934-498C-B1CF-C1F45AAA6B45}" dt="2021-03-19T03:02:58.402" v="2305" actId="1076"/>
      <pc:docMkLst>
        <pc:docMk/>
      </pc:docMkLst>
      <pc:sldChg chg="modSp mod">
        <pc:chgData name="Yolandra Hancock" userId="b5f7fe78dbbf0536" providerId="LiveId" clId="{B2A6EE5E-D934-498C-B1CF-C1F45AAA6B45}" dt="2021-03-19T03:02:58.402" v="2305" actId="1076"/>
        <pc:sldMkLst>
          <pc:docMk/>
          <pc:sldMk cId="2902839756" sldId="256"/>
        </pc:sldMkLst>
        <pc:spChg chg="mod">
          <ac:chgData name="Yolandra Hancock" userId="b5f7fe78dbbf0536" providerId="LiveId" clId="{B2A6EE5E-D934-498C-B1CF-C1F45AAA6B45}" dt="2021-03-19T03:02:58.402" v="2305" actId="1076"/>
          <ac:spMkLst>
            <pc:docMk/>
            <pc:sldMk cId="2902839756" sldId="256"/>
            <ac:spMk id="3" creationId="{8FA8D1AC-2823-4B86-AEAF-E99CEA1F4F24}"/>
          </ac:spMkLst>
        </pc:spChg>
      </pc:sldChg>
      <pc:sldChg chg="modSp mod">
        <pc:chgData name="Yolandra Hancock" userId="b5f7fe78dbbf0536" providerId="LiveId" clId="{B2A6EE5E-D934-498C-B1CF-C1F45AAA6B45}" dt="2021-03-19T01:53:34.153" v="1073" actId="20577"/>
        <pc:sldMkLst>
          <pc:docMk/>
          <pc:sldMk cId="2258271475" sldId="257"/>
        </pc:sldMkLst>
        <pc:spChg chg="mod">
          <ac:chgData name="Yolandra Hancock" userId="b5f7fe78dbbf0536" providerId="LiveId" clId="{B2A6EE5E-D934-498C-B1CF-C1F45AAA6B45}" dt="2021-03-19T01:53:34.153" v="1073" actId="20577"/>
          <ac:spMkLst>
            <pc:docMk/>
            <pc:sldMk cId="2258271475" sldId="257"/>
            <ac:spMk id="3" creationId="{BF515375-F5E2-4BED-AEDF-052231822EBF}"/>
          </ac:spMkLst>
        </pc:spChg>
      </pc:sldChg>
      <pc:sldChg chg="addSp delSp modSp add mod ord setBg delDesignElem">
        <pc:chgData name="Yolandra Hancock" userId="b5f7fe78dbbf0536" providerId="LiveId" clId="{B2A6EE5E-D934-498C-B1CF-C1F45AAA6B45}" dt="2021-03-19T02:53:23.089" v="2120" actId="2711"/>
        <pc:sldMkLst>
          <pc:docMk/>
          <pc:sldMk cId="210899943" sldId="259"/>
        </pc:sldMkLst>
        <pc:spChg chg="mod">
          <ac:chgData name="Yolandra Hancock" userId="b5f7fe78dbbf0536" providerId="LiveId" clId="{B2A6EE5E-D934-498C-B1CF-C1F45AAA6B45}" dt="2021-03-19T02:53:23.089" v="2120" actId="2711"/>
          <ac:spMkLst>
            <pc:docMk/>
            <pc:sldMk cId="210899943" sldId="259"/>
            <ac:spMk id="2" creationId="{5C36A854-972F-4D73-88AA-9CE96982701E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7" creationId="{D5189306-04D9-4982-9EBE-938B344A1113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9" creationId="{102C4642-2AB4-49A1-89D9-3E5C01E99D58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11" creationId="{82EAAEF9-78E9-4B67-93B4-CD09F7570300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13" creationId="{2CE23D09-8BA3-4FEE-892D-ACE847DC085D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15" creationId="{5707F116-8EC0-4822-9067-186AC8C96EB8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17" creationId="{6BFBE7AA-40DE-4FE5-B385-5CA874501B05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19" creationId="{41ACE746-85D5-45EE-8944-61B542B392FC}"/>
          </ac:spMkLst>
        </pc:spChg>
        <pc:spChg chg="add">
          <ac:chgData name="Yolandra Hancock" userId="b5f7fe78dbbf0536" providerId="LiveId" clId="{B2A6EE5E-D934-498C-B1CF-C1F45AAA6B45}" dt="2021-03-19T01:51:02.499" v="1027" actId="26606"/>
          <ac:spMkLst>
            <pc:docMk/>
            <pc:sldMk cId="210899943" sldId="259"/>
            <ac:spMk id="21" creationId="{00BB3E03-CC38-4FA6-9A99-701C62D05A5B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4" creationId="{844D3693-2EFE-4667-89D5-47E2D5920912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5" creationId="{EE39DFCF-9247-4DE5-BB93-074BFAF07A3F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6" creationId="{C21FD796-9CD0-404D-8DF5-5274C0BCC754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7" creationId="{442B652E-D499-4CDA-8F7A-60469EDBCBE3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8" creationId="{484A22B8-F5B6-47C2-B88E-DADAF379130D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29" creationId="{A987C18C-164D-4263-B486-4647A98E888E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30" creationId="{E7E98B39-04C6-408B-92FD-76862874063D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31" creationId="{981C8C27-2457-421F-BDC4-7B4EA3C78286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32" creationId="{CEA13C66-82C1-44AF-972B-8F5CCA41B6D9}"/>
          </ac:spMkLst>
        </pc:spChg>
        <pc:spChg chg="del">
          <ac:chgData name="Yolandra Hancock" userId="b5f7fe78dbbf0536" providerId="LiveId" clId="{B2A6EE5E-D934-498C-B1CF-C1F45AAA6B45}" dt="2021-03-19T01:50:36.356" v="1026"/>
          <ac:spMkLst>
            <pc:docMk/>
            <pc:sldMk cId="210899943" sldId="259"/>
            <ac:spMk id="33" creationId="{9DB36437-FE59-457E-91A7-396BBD3C9C6A}"/>
          </ac:spMkLst>
        </pc:spChg>
        <pc:picChg chg="add mod">
          <ac:chgData name="Yolandra Hancock" userId="b5f7fe78dbbf0536" providerId="LiveId" clId="{B2A6EE5E-D934-498C-B1CF-C1F45AAA6B45}" dt="2021-03-19T02:50:40.422" v="2089"/>
          <ac:picMkLst>
            <pc:docMk/>
            <pc:sldMk cId="210899943" sldId="259"/>
            <ac:picMk id="22" creationId="{1EC32BE8-2C39-405C-BB20-521AE81C7A13}"/>
          </ac:picMkLst>
        </pc:picChg>
      </pc:sldChg>
      <pc:sldChg chg="addSp modSp mod">
        <pc:chgData name="Yolandra Hancock" userId="b5f7fe78dbbf0536" providerId="LiveId" clId="{B2A6EE5E-D934-498C-B1CF-C1F45AAA6B45}" dt="2021-03-19T02:53:46.204" v="2123" actId="27636"/>
        <pc:sldMkLst>
          <pc:docMk/>
          <pc:sldMk cId="1127355785" sldId="260"/>
        </pc:sldMkLst>
        <pc:spChg chg="mod">
          <ac:chgData name="Yolandra Hancock" userId="b5f7fe78dbbf0536" providerId="LiveId" clId="{B2A6EE5E-D934-498C-B1CF-C1F45AAA6B45}" dt="2021-03-19T02:53:46.204" v="2123" actId="27636"/>
          <ac:spMkLst>
            <pc:docMk/>
            <pc:sldMk cId="1127355785" sldId="260"/>
            <ac:spMk id="2" creationId="{A2686716-038F-43F6-9059-E75594280293}"/>
          </ac:spMkLst>
        </pc:spChg>
        <pc:picChg chg="add mod">
          <ac:chgData name="Yolandra Hancock" userId="b5f7fe78dbbf0536" providerId="LiveId" clId="{B2A6EE5E-D934-498C-B1CF-C1F45AAA6B45}" dt="2021-03-19T02:50:52.302" v="2091"/>
          <ac:picMkLst>
            <pc:docMk/>
            <pc:sldMk cId="1127355785" sldId="260"/>
            <ac:picMk id="11" creationId="{F5BE5A83-1A2C-4D13-9EA4-A538C439B596}"/>
          </ac:picMkLst>
        </pc:picChg>
      </pc:sldChg>
      <pc:sldChg chg="modSp mod">
        <pc:chgData name="Yolandra Hancock" userId="b5f7fe78dbbf0536" providerId="LiveId" clId="{B2A6EE5E-D934-498C-B1CF-C1F45AAA6B45}" dt="2021-03-19T01:54:06.998" v="1095" actId="12"/>
        <pc:sldMkLst>
          <pc:docMk/>
          <pc:sldMk cId="3356929133" sldId="261"/>
        </pc:sldMkLst>
        <pc:spChg chg="mod">
          <ac:chgData name="Yolandra Hancock" userId="b5f7fe78dbbf0536" providerId="LiveId" clId="{B2A6EE5E-D934-498C-B1CF-C1F45AAA6B45}" dt="2021-03-19T01:53:55.773" v="1090" actId="20577"/>
          <ac:spMkLst>
            <pc:docMk/>
            <pc:sldMk cId="3356929133" sldId="261"/>
            <ac:spMk id="11" creationId="{F9F38961-C09F-4134-B863-F49777B7A4CD}"/>
          </ac:spMkLst>
        </pc:spChg>
        <pc:spChg chg="mod">
          <ac:chgData name="Yolandra Hancock" userId="b5f7fe78dbbf0536" providerId="LiveId" clId="{B2A6EE5E-D934-498C-B1CF-C1F45AAA6B45}" dt="2021-03-19T01:54:06.998" v="1095" actId="12"/>
          <ac:spMkLst>
            <pc:docMk/>
            <pc:sldMk cId="3356929133" sldId="261"/>
            <ac:spMk id="13" creationId="{7297A2F2-D3C8-4FA5-A086-EDD17611D3EF}"/>
          </ac:spMkLst>
        </pc:spChg>
      </pc:sldChg>
      <pc:sldChg chg="modSp mod">
        <pc:chgData name="Yolandra Hancock" userId="b5f7fe78dbbf0536" providerId="LiveId" clId="{B2A6EE5E-D934-498C-B1CF-C1F45AAA6B45}" dt="2021-03-19T01:55:23.273" v="1115" actId="20577"/>
        <pc:sldMkLst>
          <pc:docMk/>
          <pc:sldMk cId="2257531077" sldId="262"/>
        </pc:sldMkLst>
        <pc:spChg chg="mod">
          <ac:chgData name="Yolandra Hancock" userId="b5f7fe78dbbf0536" providerId="LiveId" clId="{B2A6EE5E-D934-498C-B1CF-C1F45AAA6B45}" dt="2021-03-19T01:54:53.771" v="1111" actId="255"/>
          <ac:spMkLst>
            <pc:docMk/>
            <pc:sldMk cId="2257531077" sldId="262"/>
            <ac:spMk id="4" creationId="{64713756-A100-4DF8-AAA3-5FC6E01CAE37}"/>
          </ac:spMkLst>
        </pc:spChg>
        <pc:spChg chg="mod">
          <ac:chgData name="Yolandra Hancock" userId="b5f7fe78dbbf0536" providerId="LiveId" clId="{B2A6EE5E-D934-498C-B1CF-C1F45AAA6B45}" dt="2021-03-19T01:55:23.273" v="1115" actId="20577"/>
          <ac:spMkLst>
            <pc:docMk/>
            <pc:sldMk cId="2257531077" sldId="262"/>
            <ac:spMk id="17" creationId="{71245C83-17D7-40ED-A861-745F57F0850F}"/>
          </ac:spMkLst>
        </pc:spChg>
        <pc:spChg chg="mod">
          <ac:chgData name="Yolandra Hancock" userId="b5f7fe78dbbf0536" providerId="LiveId" clId="{B2A6EE5E-D934-498C-B1CF-C1F45AAA6B45}" dt="2021-03-19T01:55:17.526" v="1114" actId="14100"/>
          <ac:spMkLst>
            <pc:docMk/>
            <pc:sldMk cId="2257531077" sldId="262"/>
            <ac:spMk id="19" creationId="{8F4E894E-D89C-42E8-93BC-D3EA473FFD3A}"/>
          </ac:spMkLst>
        </pc:spChg>
      </pc:sldChg>
      <pc:sldChg chg="addSp modSp mod">
        <pc:chgData name="Yolandra Hancock" userId="b5f7fe78dbbf0536" providerId="LiveId" clId="{B2A6EE5E-D934-498C-B1CF-C1F45AAA6B45}" dt="2021-03-19T02:50:54.355" v="2092"/>
        <pc:sldMkLst>
          <pc:docMk/>
          <pc:sldMk cId="2767484017" sldId="263"/>
        </pc:sldMkLst>
        <pc:spChg chg="mod">
          <ac:chgData name="Yolandra Hancock" userId="b5f7fe78dbbf0536" providerId="LiveId" clId="{B2A6EE5E-D934-498C-B1CF-C1F45AAA6B45}" dt="2021-03-19T02:39:15.529" v="1962" actId="21"/>
          <ac:spMkLst>
            <pc:docMk/>
            <pc:sldMk cId="2767484017" sldId="263"/>
            <ac:spMk id="3" creationId="{39DCBA3F-DEAE-4234-974E-6D64C70AF132}"/>
          </ac:spMkLst>
        </pc:spChg>
        <pc:picChg chg="add mod">
          <ac:chgData name="Yolandra Hancock" userId="b5f7fe78dbbf0536" providerId="LiveId" clId="{B2A6EE5E-D934-498C-B1CF-C1F45AAA6B45}" dt="2021-03-19T02:50:54.355" v="2092"/>
          <ac:picMkLst>
            <pc:docMk/>
            <pc:sldMk cId="2767484017" sldId="263"/>
            <ac:picMk id="11" creationId="{615394C6-F599-4661-9A9A-5E72A201C802}"/>
          </ac:picMkLst>
        </pc:picChg>
      </pc:sldChg>
      <pc:sldChg chg="addSp modSp mod ord">
        <pc:chgData name="Yolandra Hancock" userId="b5f7fe78dbbf0536" providerId="LiveId" clId="{B2A6EE5E-D934-498C-B1CF-C1F45AAA6B45}" dt="2021-03-19T02:51:03.557" v="2096"/>
        <pc:sldMkLst>
          <pc:docMk/>
          <pc:sldMk cId="4147028357" sldId="264"/>
        </pc:sldMkLst>
        <pc:spChg chg="mod">
          <ac:chgData name="Yolandra Hancock" userId="b5f7fe78dbbf0536" providerId="LiveId" clId="{B2A6EE5E-D934-498C-B1CF-C1F45AAA6B45}" dt="2021-03-19T01:58:56.162" v="1252" actId="113"/>
          <ac:spMkLst>
            <pc:docMk/>
            <pc:sldMk cId="4147028357" sldId="264"/>
            <ac:spMk id="2" creationId="{37B241C4-586B-4926-BE8A-CADB3CB9A3AE}"/>
          </ac:spMkLst>
        </pc:spChg>
        <pc:spChg chg="mod">
          <ac:chgData name="Yolandra Hancock" userId="b5f7fe78dbbf0536" providerId="LiveId" clId="{B2A6EE5E-D934-498C-B1CF-C1F45AAA6B45}" dt="2021-03-19T01:16:41.514" v="500" actId="20577"/>
          <ac:spMkLst>
            <pc:docMk/>
            <pc:sldMk cId="4147028357" sldId="264"/>
            <ac:spMk id="3" creationId="{7F6E059C-9708-4B32-93C4-A6DB52EA37D7}"/>
          </ac:spMkLst>
        </pc:spChg>
        <pc:picChg chg="add mod">
          <ac:chgData name="Yolandra Hancock" userId="b5f7fe78dbbf0536" providerId="LiveId" clId="{B2A6EE5E-D934-498C-B1CF-C1F45AAA6B45}" dt="2021-03-19T02:51:03.557" v="2096"/>
          <ac:picMkLst>
            <pc:docMk/>
            <pc:sldMk cId="4147028357" sldId="264"/>
            <ac:picMk id="9" creationId="{CE370984-2C83-4DA4-9E7A-887C482F6D80}"/>
          </ac:picMkLst>
        </pc:picChg>
      </pc:sldChg>
      <pc:sldChg chg="addSp delSp modSp mod ord">
        <pc:chgData name="Yolandra Hancock" userId="b5f7fe78dbbf0536" providerId="LiveId" clId="{B2A6EE5E-D934-498C-B1CF-C1F45AAA6B45}" dt="2021-03-19T02:51:11.098" v="2098" actId="1076"/>
        <pc:sldMkLst>
          <pc:docMk/>
          <pc:sldMk cId="374200204" sldId="265"/>
        </pc:sldMkLst>
        <pc:spChg chg="del">
          <ac:chgData name="Yolandra Hancock" userId="b5f7fe78dbbf0536" providerId="LiveId" clId="{B2A6EE5E-D934-498C-B1CF-C1F45AAA6B45}" dt="2021-03-19T01:30:19.870" v="504" actId="478"/>
          <ac:spMkLst>
            <pc:docMk/>
            <pc:sldMk cId="374200204" sldId="265"/>
            <ac:spMk id="2" creationId="{0E34A015-8960-46FC-A346-9A5FACB97DEC}"/>
          </ac:spMkLst>
        </pc:spChg>
        <pc:spChg chg="add del mod ord">
          <ac:chgData name="Yolandra Hancock" userId="b5f7fe78dbbf0536" providerId="LiveId" clId="{B2A6EE5E-D934-498C-B1CF-C1F45AAA6B45}" dt="2021-03-19T02:00:00.892" v="1264" actId="170"/>
          <ac:spMkLst>
            <pc:docMk/>
            <pc:sldMk cId="374200204" sldId="265"/>
            <ac:spMk id="3" creationId="{347FB258-669E-4306-A513-72EC00F7683C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8" creationId="{46D6306C-ED4F-4AAE-B4A5-EEA6AFAD726E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10" creationId="{0EC5361D-F897-4856-B945-0455A365EB24}"/>
          </ac:spMkLst>
        </pc:spChg>
        <pc:spChg chg="add mod">
          <ac:chgData name="Yolandra Hancock" userId="b5f7fe78dbbf0536" providerId="LiveId" clId="{B2A6EE5E-D934-498C-B1CF-C1F45AAA6B45}" dt="2021-03-19T01:59:33.199" v="1260" actId="1076"/>
          <ac:spMkLst>
            <pc:docMk/>
            <pc:sldMk cId="374200204" sldId="265"/>
            <ac:spMk id="11" creationId="{604E844C-8765-4E35-9077-672E5961D3E0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12" creationId="{4508C0C5-2268-42B5-B3C8-4D0899E05F8C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14" creationId="{141ACBDB-38F8-4B34-8183-BD95B4E55A62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16" creationId="{DE00DB52-3455-4E2F-867B-A6D0516E175B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18" creationId="{9E914C83-E0D8-4953-92D5-169D28CB43AE}"/>
          </ac:spMkLst>
        </pc:spChg>
        <pc:spChg chg="add mod">
          <ac:chgData name="Yolandra Hancock" userId="b5f7fe78dbbf0536" providerId="LiveId" clId="{B2A6EE5E-D934-498C-B1CF-C1F45AAA6B45}" dt="2021-03-19T02:43:49.203" v="1970"/>
          <ac:spMkLst>
            <pc:docMk/>
            <pc:sldMk cId="374200204" sldId="265"/>
            <ac:spMk id="19" creationId="{0C77AD71-9A2D-4EE1-9128-F19338823A8B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20" creationId="{3512E083-F550-46AF-8490-767ECFD00CB7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25" creationId="{DB304A14-32D0-4873-B914-423ED7B8DAFD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27" creationId="{1D460C86-854F-4FB3-ABC2-E823D8FEB9DB}"/>
          </ac:spMkLst>
        </pc:spChg>
        <pc:spChg chg="add del">
          <ac:chgData name="Yolandra Hancock" userId="b5f7fe78dbbf0536" providerId="LiveId" clId="{B2A6EE5E-D934-498C-B1CF-C1F45AAA6B45}" dt="2021-03-19T01:45:09.732" v="971" actId="26606"/>
          <ac:spMkLst>
            <pc:docMk/>
            <pc:sldMk cId="374200204" sldId="265"/>
            <ac:spMk id="29" creationId="{BB48116A-278A-4CC5-89D3-9DE8E8FF1245}"/>
          </ac:spMkLst>
        </pc:spChg>
        <pc:picChg chg="add mod ord">
          <ac:chgData name="Yolandra Hancock" userId="b5f7fe78dbbf0536" providerId="LiveId" clId="{B2A6EE5E-D934-498C-B1CF-C1F45AAA6B45}" dt="2021-03-19T02:00:08.546" v="1265" actId="1076"/>
          <ac:picMkLst>
            <pc:docMk/>
            <pc:sldMk cId="374200204" sldId="265"/>
            <ac:picMk id="5" creationId="{83A816F0-3CCB-48FA-81F4-5979433B8012}"/>
          </ac:picMkLst>
        </pc:picChg>
        <pc:picChg chg="add mod">
          <ac:chgData name="Yolandra Hancock" userId="b5f7fe78dbbf0536" providerId="LiveId" clId="{B2A6EE5E-D934-498C-B1CF-C1F45AAA6B45}" dt="2021-03-19T02:51:11.098" v="2098" actId="1076"/>
          <ac:picMkLst>
            <pc:docMk/>
            <pc:sldMk cId="374200204" sldId="265"/>
            <ac:picMk id="21" creationId="{FF4D3F9B-29D5-46D6-A7A7-1A2D2F15FD54}"/>
          </ac:picMkLst>
        </pc:picChg>
      </pc:sldChg>
      <pc:sldChg chg="addSp delSp modSp mod addAnim modAnim">
        <pc:chgData name="Yolandra Hancock" userId="b5f7fe78dbbf0536" providerId="LiveId" clId="{B2A6EE5E-D934-498C-B1CF-C1F45AAA6B45}" dt="2021-03-19T03:00:02.460" v="2301" actId="1076"/>
        <pc:sldMkLst>
          <pc:docMk/>
          <pc:sldMk cId="159564649" sldId="266"/>
        </pc:sldMkLst>
        <pc:spChg chg="mod ord">
          <ac:chgData name="Yolandra Hancock" userId="b5f7fe78dbbf0536" providerId="LiveId" clId="{B2A6EE5E-D934-498C-B1CF-C1F45AAA6B45}" dt="2021-03-19T02:58:27.274" v="2287" actId="1076"/>
          <ac:spMkLst>
            <pc:docMk/>
            <pc:sldMk cId="159564649" sldId="266"/>
            <ac:spMk id="2" creationId="{8172823D-AC18-4AFA-BD6D-06AF52DECDB9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3" creationId="{50BAFD7D-8455-4F53-A779-A1A1287B9C4A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8" creationId="{6F1D7EC4-8A0C-4052-8B57-196C860B1515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10" creationId="{404A7A3A-BEAE-4BC6-A163-5D0E5F8C4669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12" creationId="{12ED3B7D-405D-4DFA-8608-B6DE7467183E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18" creationId="{6C132392-D5FF-4588-8FA1-5BAD77BF6464}"/>
          </ac:spMkLst>
        </pc:spChg>
        <pc:spChg chg="add del">
          <ac:chgData name="Yolandra Hancock" userId="b5f7fe78dbbf0536" providerId="LiveId" clId="{B2A6EE5E-D934-498C-B1CF-C1F45AAA6B45}" dt="2021-03-19T02:52:30.920" v="2114" actId="26606"/>
          <ac:spMkLst>
            <pc:docMk/>
            <pc:sldMk cId="159564649" sldId="266"/>
            <ac:spMk id="20" creationId="{C7EAC045-695C-4E73-9B7C-AFD6FB22DA20}"/>
          </ac:spMkLst>
        </pc:spChg>
        <pc:spChg chg="add del">
          <ac:chgData name="Yolandra Hancock" userId="b5f7fe78dbbf0536" providerId="LiveId" clId="{B2A6EE5E-D934-498C-B1CF-C1F45AAA6B45}" dt="2021-03-19T02:52:30.900" v="2113" actId="26606"/>
          <ac:spMkLst>
            <pc:docMk/>
            <pc:sldMk cId="159564649" sldId="266"/>
            <ac:spMk id="25" creationId="{73A25D70-4A55-4F72-B9C5-A69CDBF4DB42}"/>
          </ac:spMkLst>
        </pc:spChg>
        <pc:spChg chg="add del">
          <ac:chgData name="Yolandra Hancock" userId="b5f7fe78dbbf0536" providerId="LiveId" clId="{B2A6EE5E-D934-498C-B1CF-C1F45AAA6B45}" dt="2021-03-19T02:52:30.900" v="2113" actId="26606"/>
          <ac:spMkLst>
            <pc:docMk/>
            <pc:sldMk cId="159564649" sldId="266"/>
            <ac:spMk id="27" creationId="{54957100-6D8B-4161-9F2F-C0A949EC84C4}"/>
          </ac:spMkLst>
        </pc:spChg>
        <pc:spChg chg="add del">
          <ac:chgData name="Yolandra Hancock" userId="b5f7fe78dbbf0536" providerId="LiveId" clId="{B2A6EE5E-D934-498C-B1CF-C1F45AAA6B45}" dt="2021-03-19T02:52:30.900" v="2113" actId="26606"/>
          <ac:spMkLst>
            <pc:docMk/>
            <pc:sldMk cId="159564649" sldId="266"/>
            <ac:spMk id="29" creationId="{0BD8B065-EE51-4AE2-A94C-86249998FD7B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3" creationId="{E07981EA-05A6-437C-88D7-B377B92B031D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4" creationId="{88294908-8B00-4F58-BBBA-20F71A40AA9E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5" creationId="{15E3C750-986E-4769-B1AE-49289FBEE757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6" creationId="{4364C879-1404-4203-8E9D-CC5DE0A621A2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7" creationId="{84617302-4B0D-4351-A6BB-6F0930D943AC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8" creationId="{DA2C7802-C2E0-4218-8F89-8DD7CCD2CD1C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49" creationId="{A6D7111A-21E5-4EE9-8A78-10E5530F0116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50" creationId="{A3969E80-A77B-49FC-9122-D89AFD5EE118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51" creationId="{1849CA57-76BD-4CF2-80BA-D7A46A01B7B1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52" creationId="{35E9085E-E730-4768-83D4-6CB7E9897153}"/>
          </ac:spMkLst>
        </pc:spChg>
        <pc:spChg chg="add del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53" creationId="{973272FE-A474-4CAE-8CA2-BCC8B476C3F4}"/>
          </ac:spMkLst>
        </pc:spChg>
        <pc:spChg chg="add mod">
          <ac:chgData name="Yolandra Hancock" userId="b5f7fe78dbbf0536" providerId="LiveId" clId="{B2A6EE5E-D934-498C-B1CF-C1F45AAA6B45}" dt="2021-03-19T02:58:47.593" v="2292" actId="1076"/>
          <ac:spMkLst>
            <pc:docMk/>
            <pc:sldMk cId="159564649" sldId="266"/>
            <ac:spMk id="57" creationId="{9F2BA4AD-6D92-42F2-AD06-4CAF0F9E56EB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58" creationId="{04A130CA-991E-4C92-A494-EB7D8666EFED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60" creationId="{FC3C749F-9A26-4B1E-BC2E-572D03DF9593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62" creationId="{F98D51C6-1188-49B8-B829-31D2C2813F10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64" creationId="{456BA586-8922-4113-BD35-BBF1EB1A1F42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66" creationId="{B497CCB5-5FC2-473C-AFCC-2430CEF1DF71}"/>
          </ac:spMkLst>
        </pc:spChg>
        <pc:spChg chg="add del">
          <ac:chgData name="Yolandra Hancock" userId="b5f7fe78dbbf0536" providerId="LiveId" clId="{B2A6EE5E-D934-498C-B1CF-C1F45AAA6B45}" dt="2021-03-19T02:56:25.752" v="2202" actId="26606"/>
          <ac:spMkLst>
            <pc:docMk/>
            <pc:sldMk cId="159564649" sldId="266"/>
            <ac:spMk id="68" creationId="{599C8C75-BFDF-44E7-A028-EEB5EDD58817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1" creationId="{74886643-547B-492D-8E83-30656F734064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2" creationId="{56AB08D7-F0FB-4965-B730-8B874214C283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3" creationId="{5707F116-8EC0-4822-9067-186AC8C96EB8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4" creationId="{148D9297-49FA-43ED-AC6B-E2F153B3A5A6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5" creationId="{49F1A7E4-819D-4D21-8E8B-32671A9F9853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6" creationId="{8D12E931-C1A9-4A7E-A98D-CCA7DC6AC093}"/>
          </ac:spMkLst>
        </pc:spChg>
        <pc:spChg chg="add">
          <ac:chgData name="Yolandra Hancock" userId="b5f7fe78dbbf0536" providerId="LiveId" clId="{B2A6EE5E-D934-498C-B1CF-C1F45AAA6B45}" dt="2021-03-19T02:56:25.778" v="2203" actId="26606"/>
          <ac:spMkLst>
            <pc:docMk/>
            <pc:sldMk cId="159564649" sldId="266"/>
            <ac:spMk id="78" creationId="{93727061-1ADF-421E-B715-7D4DE0B2EA29}"/>
          </ac:spMkLst>
        </pc:spChg>
        <pc:grpChg chg="add del">
          <ac:chgData name="Yolandra Hancock" userId="b5f7fe78dbbf0536" providerId="LiveId" clId="{B2A6EE5E-D934-498C-B1CF-C1F45AAA6B45}" dt="2021-03-19T02:52:30.920" v="2114" actId="26606"/>
          <ac:grpSpMkLst>
            <pc:docMk/>
            <pc:sldMk cId="159564649" sldId="266"/>
            <ac:grpSpMk id="14" creationId="{4AE9E3B2-BC34-46EF-BE18-7E728778245E}"/>
          </ac:grpSpMkLst>
        </pc:grpChg>
        <pc:grpChg chg="add del">
          <ac:chgData name="Yolandra Hancock" userId="b5f7fe78dbbf0536" providerId="LiveId" clId="{B2A6EE5E-D934-498C-B1CF-C1F45AAA6B45}" dt="2021-03-19T02:52:30.900" v="2113" actId="26606"/>
          <ac:grpSpMkLst>
            <pc:docMk/>
            <pc:sldMk cId="159564649" sldId="266"/>
            <ac:grpSpMk id="31" creationId="{18999293-B054-4B57-A26F-D04C2BB11338}"/>
          </ac:grpSpMkLst>
        </pc:grpChg>
        <pc:grpChg chg="add del">
          <ac:chgData name="Yolandra Hancock" userId="b5f7fe78dbbf0536" providerId="LiveId" clId="{B2A6EE5E-D934-498C-B1CF-C1F45AAA6B45}" dt="2021-03-19T02:52:30.900" v="2113" actId="26606"/>
          <ac:grpSpMkLst>
            <pc:docMk/>
            <pc:sldMk cId="159564649" sldId="266"/>
            <ac:grpSpMk id="37" creationId="{761945C4-D997-42F3-B59A-984CF0066715}"/>
          </ac:grpSpMkLst>
        </pc:grpChg>
        <pc:grpChg chg="add">
          <ac:chgData name="Yolandra Hancock" userId="b5f7fe78dbbf0536" providerId="LiveId" clId="{B2A6EE5E-D934-498C-B1CF-C1F45AAA6B45}" dt="2021-03-19T02:56:25.778" v="2203" actId="26606"/>
          <ac:grpSpMkLst>
            <pc:docMk/>
            <pc:sldMk cId="159564649" sldId="266"/>
            <ac:grpSpMk id="77" creationId="{4A0CBA31-096E-4091-9E61-2D558A509D81}"/>
          </ac:grpSpMkLst>
        </pc:grpChg>
        <pc:grpChg chg="add">
          <ac:chgData name="Yolandra Hancock" userId="b5f7fe78dbbf0536" providerId="LiveId" clId="{B2A6EE5E-D934-498C-B1CF-C1F45AAA6B45}" dt="2021-03-19T02:56:25.778" v="2203" actId="26606"/>
          <ac:grpSpMkLst>
            <pc:docMk/>
            <pc:sldMk cId="159564649" sldId="266"/>
            <ac:grpSpMk id="80" creationId="{7DCEF321-6D7A-4F12-9C40-45B5BCE69DAA}"/>
          </ac:grpSpMkLst>
        </pc:grpChg>
        <pc:picChg chg="add mod">
          <ac:chgData name="Yolandra Hancock" userId="b5f7fe78dbbf0536" providerId="LiveId" clId="{B2A6EE5E-D934-498C-B1CF-C1F45AAA6B45}" dt="2021-03-19T02:56:25.778" v="2203" actId="26606"/>
          <ac:picMkLst>
            <pc:docMk/>
            <pc:sldMk cId="159564649" sldId="266"/>
            <ac:picMk id="5" creationId="{40B6A817-38F3-4D4F-8E53-3FD8C1D407D7}"/>
          </ac:picMkLst>
        </pc:picChg>
        <pc:picChg chg="add mod">
          <ac:chgData name="Yolandra Hancock" userId="b5f7fe78dbbf0536" providerId="LiveId" clId="{B2A6EE5E-D934-498C-B1CF-C1F45AAA6B45}" dt="2021-03-19T03:00:02.460" v="2301" actId="1076"/>
          <ac:picMkLst>
            <pc:docMk/>
            <pc:sldMk cId="159564649" sldId="266"/>
            <ac:picMk id="59" creationId="{2A057BDF-A156-4847-9588-0376413E9B5B}"/>
          </ac:picMkLst>
        </pc:picChg>
      </pc:sldChg>
      <pc:sldChg chg="del">
        <pc:chgData name="Yolandra Hancock" userId="b5f7fe78dbbf0536" providerId="LiveId" clId="{B2A6EE5E-D934-498C-B1CF-C1F45AAA6B45}" dt="2021-03-19T02:55:05.091" v="2142" actId="47"/>
        <pc:sldMkLst>
          <pc:docMk/>
          <pc:sldMk cId="822947077" sldId="267"/>
        </pc:sldMkLst>
      </pc:sldChg>
      <pc:sldChg chg="del">
        <pc:chgData name="Yolandra Hancock" userId="b5f7fe78dbbf0536" providerId="LiveId" clId="{B2A6EE5E-D934-498C-B1CF-C1F45AAA6B45}" dt="2021-03-19T02:55:07.536" v="2144" actId="47"/>
        <pc:sldMkLst>
          <pc:docMk/>
          <pc:sldMk cId="998417640" sldId="268"/>
        </pc:sldMkLst>
      </pc:sldChg>
      <pc:sldChg chg="del">
        <pc:chgData name="Yolandra Hancock" userId="b5f7fe78dbbf0536" providerId="LiveId" clId="{B2A6EE5E-D934-498C-B1CF-C1F45AAA6B45}" dt="2021-03-19T02:55:08.008" v="2145" actId="47"/>
        <pc:sldMkLst>
          <pc:docMk/>
          <pc:sldMk cId="321278808" sldId="269"/>
        </pc:sldMkLst>
      </pc:sldChg>
      <pc:sldChg chg="del">
        <pc:chgData name="Yolandra Hancock" userId="b5f7fe78dbbf0536" providerId="LiveId" clId="{B2A6EE5E-D934-498C-B1CF-C1F45AAA6B45}" dt="2021-03-19T02:55:08.578" v="2146" actId="47"/>
        <pc:sldMkLst>
          <pc:docMk/>
          <pc:sldMk cId="897749541" sldId="270"/>
        </pc:sldMkLst>
      </pc:sldChg>
      <pc:sldChg chg="del">
        <pc:chgData name="Yolandra Hancock" userId="b5f7fe78dbbf0536" providerId="LiveId" clId="{B2A6EE5E-D934-498C-B1CF-C1F45AAA6B45}" dt="2021-03-19T02:55:09.095" v="2147" actId="47"/>
        <pc:sldMkLst>
          <pc:docMk/>
          <pc:sldMk cId="2236039378" sldId="271"/>
        </pc:sldMkLst>
      </pc:sldChg>
      <pc:sldChg chg="del">
        <pc:chgData name="Yolandra Hancock" userId="b5f7fe78dbbf0536" providerId="LiveId" clId="{B2A6EE5E-D934-498C-B1CF-C1F45AAA6B45}" dt="2021-03-19T02:55:09.611" v="2148" actId="47"/>
        <pc:sldMkLst>
          <pc:docMk/>
          <pc:sldMk cId="3981524088" sldId="272"/>
        </pc:sldMkLst>
      </pc:sldChg>
      <pc:sldChg chg="del">
        <pc:chgData name="Yolandra Hancock" userId="b5f7fe78dbbf0536" providerId="LiveId" clId="{B2A6EE5E-D934-498C-B1CF-C1F45AAA6B45}" dt="2021-03-19T02:55:10.124" v="2149" actId="47"/>
        <pc:sldMkLst>
          <pc:docMk/>
          <pc:sldMk cId="2926057084" sldId="273"/>
        </pc:sldMkLst>
      </pc:sldChg>
      <pc:sldChg chg="del">
        <pc:chgData name="Yolandra Hancock" userId="b5f7fe78dbbf0536" providerId="LiveId" clId="{B2A6EE5E-D934-498C-B1CF-C1F45AAA6B45}" dt="2021-03-19T02:55:11.038" v="2150" actId="47"/>
        <pc:sldMkLst>
          <pc:docMk/>
          <pc:sldMk cId="1137191078" sldId="274"/>
        </pc:sldMkLst>
      </pc:sldChg>
      <pc:sldChg chg="addSp delSp mod">
        <pc:chgData name="Yolandra Hancock" userId="b5f7fe78dbbf0536" providerId="LiveId" clId="{B2A6EE5E-D934-498C-B1CF-C1F45AAA6B45}" dt="2021-03-19T01:51:39.494" v="1046" actId="26606"/>
        <pc:sldMkLst>
          <pc:docMk/>
          <pc:sldMk cId="1919172410" sldId="275"/>
        </pc:sldMkLst>
        <pc:spChg chg="add del">
          <ac:chgData name="Yolandra Hancock" userId="b5f7fe78dbbf0536" providerId="LiveId" clId="{B2A6EE5E-D934-498C-B1CF-C1F45AAA6B45}" dt="2021-03-19T01:51:39.494" v="1046" actId="26606"/>
          <ac:spMkLst>
            <pc:docMk/>
            <pc:sldMk cId="1919172410" sldId="275"/>
            <ac:spMk id="3" creationId="{D3C83C1A-BE22-4DF5-8771-52E72E7C6073}"/>
          </ac:spMkLst>
        </pc:spChg>
        <pc:graphicFrameChg chg="add del">
          <ac:chgData name="Yolandra Hancock" userId="b5f7fe78dbbf0536" providerId="LiveId" clId="{B2A6EE5E-D934-498C-B1CF-C1F45AAA6B45}" dt="2021-03-19T01:51:39.469" v="1045" actId="26606"/>
          <ac:graphicFrameMkLst>
            <pc:docMk/>
            <pc:sldMk cId="1919172410" sldId="275"/>
            <ac:graphicFrameMk id="18" creationId="{E44D8672-A567-4AAC-ADFA-851EB6B46B37}"/>
          </ac:graphicFrameMkLst>
        </pc:graphicFrameChg>
        <pc:graphicFrameChg chg="add">
          <ac:chgData name="Yolandra Hancock" userId="b5f7fe78dbbf0536" providerId="LiveId" clId="{B2A6EE5E-D934-498C-B1CF-C1F45AAA6B45}" dt="2021-03-19T01:51:39.494" v="1046" actId="26606"/>
          <ac:graphicFrameMkLst>
            <pc:docMk/>
            <pc:sldMk cId="1919172410" sldId="275"/>
            <ac:graphicFrameMk id="20" creationId="{C5B33E9B-F7C6-4C1D-A07D-892E901CF6D6}"/>
          </ac:graphicFrameMkLst>
        </pc:graphicFrameChg>
      </pc:sldChg>
      <pc:sldChg chg="del">
        <pc:chgData name="Yolandra Hancock" userId="b5f7fe78dbbf0536" providerId="LiveId" clId="{B2A6EE5E-D934-498C-B1CF-C1F45AAA6B45}" dt="2021-03-19T02:55:06.913" v="2143" actId="47"/>
        <pc:sldMkLst>
          <pc:docMk/>
          <pc:sldMk cId="693300049" sldId="278"/>
        </pc:sldMkLst>
      </pc:sldChg>
      <pc:sldChg chg="del">
        <pc:chgData name="Yolandra Hancock" userId="b5f7fe78dbbf0536" providerId="LiveId" clId="{B2A6EE5E-D934-498C-B1CF-C1F45AAA6B45}" dt="2021-03-19T02:52:19.095" v="2111" actId="47"/>
        <pc:sldMkLst>
          <pc:docMk/>
          <pc:sldMk cId="4215660908" sldId="279"/>
        </pc:sldMkLst>
      </pc:sldChg>
      <pc:sldChg chg="addSp modSp mod">
        <pc:chgData name="Yolandra Hancock" userId="b5f7fe78dbbf0536" providerId="LiveId" clId="{B2A6EE5E-D934-498C-B1CF-C1F45AAA6B45}" dt="2021-03-19T02:50:59.886" v="2094"/>
        <pc:sldMkLst>
          <pc:docMk/>
          <pc:sldMk cId="4097491314" sldId="280"/>
        </pc:sldMkLst>
        <pc:spChg chg="mod">
          <ac:chgData name="Yolandra Hancock" userId="b5f7fe78dbbf0536" providerId="LiveId" clId="{B2A6EE5E-D934-498C-B1CF-C1F45AAA6B45}" dt="2021-03-19T01:57:08.702" v="1216" actId="207"/>
          <ac:spMkLst>
            <pc:docMk/>
            <pc:sldMk cId="4097491314" sldId="280"/>
            <ac:spMk id="2" creationId="{305AD4DC-B962-4266-A76E-B295F3D61B89}"/>
          </ac:spMkLst>
        </pc:spChg>
        <pc:spChg chg="mod">
          <ac:chgData name="Yolandra Hancock" userId="b5f7fe78dbbf0536" providerId="LiveId" clId="{B2A6EE5E-D934-498C-B1CF-C1F45AAA6B45}" dt="2021-03-19T01:58:25.546" v="1247" actId="20577"/>
          <ac:spMkLst>
            <pc:docMk/>
            <pc:sldMk cId="4097491314" sldId="280"/>
            <ac:spMk id="3" creationId="{39DCBA3F-DEAE-4234-974E-6D64C70AF132}"/>
          </ac:spMkLst>
        </pc:spChg>
        <pc:picChg chg="add mod">
          <ac:chgData name="Yolandra Hancock" userId="b5f7fe78dbbf0536" providerId="LiveId" clId="{B2A6EE5E-D934-498C-B1CF-C1F45AAA6B45}" dt="2021-03-19T02:50:59.886" v="2094"/>
          <ac:picMkLst>
            <pc:docMk/>
            <pc:sldMk cId="4097491314" sldId="280"/>
            <ac:picMk id="9" creationId="{5C8408C4-FD6D-4BB8-8011-8B317065249C}"/>
          </ac:picMkLst>
        </pc:picChg>
      </pc:sldChg>
      <pc:sldChg chg="del">
        <pc:chgData name="Yolandra Hancock" userId="b5f7fe78dbbf0536" providerId="LiveId" clId="{B2A6EE5E-D934-498C-B1CF-C1F45AAA6B45}" dt="2021-03-19T02:50:27.610" v="2088" actId="47"/>
        <pc:sldMkLst>
          <pc:docMk/>
          <pc:sldMk cId="3143889104" sldId="281"/>
        </pc:sldMkLst>
      </pc:sldChg>
      <pc:sldChg chg="addSp modSp add mod">
        <pc:chgData name="Yolandra Hancock" userId="b5f7fe78dbbf0536" providerId="LiveId" clId="{B2A6EE5E-D934-498C-B1CF-C1F45AAA6B45}" dt="2021-03-19T02:51:01.404" v="2095"/>
        <pc:sldMkLst>
          <pc:docMk/>
          <pc:sldMk cId="2177990310" sldId="282"/>
        </pc:sldMkLst>
        <pc:spChg chg="mod">
          <ac:chgData name="Yolandra Hancock" userId="b5f7fe78dbbf0536" providerId="LiveId" clId="{B2A6EE5E-D934-498C-B1CF-C1F45AAA6B45}" dt="2021-03-19T01:58:35.138" v="1249" actId="207"/>
          <ac:spMkLst>
            <pc:docMk/>
            <pc:sldMk cId="2177990310" sldId="282"/>
            <ac:spMk id="2" creationId="{305AD4DC-B962-4266-A76E-B295F3D61B89}"/>
          </ac:spMkLst>
        </pc:spChg>
        <pc:spChg chg="mod">
          <ac:chgData name="Yolandra Hancock" userId="b5f7fe78dbbf0536" providerId="LiveId" clId="{B2A6EE5E-D934-498C-B1CF-C1F45AAA6B45}" dt="2021-03-19T01:14:00.231" v="225" actId="5793"/>
          <ac:spMkLst>
            <pc:docMk/>
            <pc:sldMk cId="2177990310" sldId="282"/>
            <ac:spMk id="3" creationId="{39DCBA3F-DEAE-4234-974E-6D64C70AF132}"/>
          </ac:spMkLst>
        </pc:spChg>
        <pc:picChg chg="add mod">
          <ac:chgData name="Yolandra Hancock" userId="b5f7fe78dbbf0536" providerId="LiveId" clId="{B2A6EE5E-D934-498C-B1CF-C1F45AAA6B45}" dt="2021-03-19T02:51:01.404" v="2095"/>
          <ac:picMkLst>
            <pc:docMk/>
            <pc:sldMk cId="2177990310" sldId="282"/>
            <ac:picMk id="9" creationId="{3C7725BF-3F8F-495D-8CA8-945D9120C433}"/>
          </ac:picMkLst>
        </pc:picChg>
      </pc:sldChg>
      <pc:sldChg chg="addSp modSp add mod ord">
        <pc:chgData name="Yolandra Hancock" userId="b5f7fe78dbbf0536" providerId="LiveId" clId="{B2A6EE5E-D934-498C-B1CF-C1F45AAA6B45}" dt="2021-03-19T02:53:34.061" v="2121" actId="2711"/>
        <pc:sldMkLst>
          <pc:docMk/>
          <pc:sldMk cId="253742195" sldId="283"/>
        </pc:sldMkLst>
        <pc:spChg chg="mod">
          <ac:chgData name="Yolandra Hancock" userId="b5f7fe78dbbf0536" providerId="LiveId" clId="{B2A6EE5E-D934-498C-B1CF-C1F45AAA6B45}" dt="2021-03-19T02:53:34.061" v="2121" actId="2711"/>
          <ac:spMkLst>
            <pc:docMk/>
            <pc:sldMk cId="253742195" sldId="283"/>
            <ac:spMk id="2" creationId="{5C36A854-972F-4D73-88AA-9CE96982701E}"/>
          </ac:spMkLst>
        </pc:spChg>
        <pc:picChg chg="add mod">
          <ac:chgData name="Yolandra Hancock" userId="b5f7fe78dbbf0536" providerId="LiveId" clId="{B2A6EE5E-D934-498C-B1CF-C1F45AAA6B45}" dt="2021-03-19T02:50:47.906" v="2090"/>
          <ac:picMkLst>
            <pc:docMk/>
            <pc:sldMk cId="253742195" sldId="283"/>
            <ac:picMk id="12" creationId="{B9B611B6-93B8-493C-866D-6132ECC6CC53}"/>
          </ac:picMkLst>
        </pc:picChg>
      </pc:sldChg>
      <pc:sldChg chg="addSp delSp modSp add mod">
        <pc:chgData name="Yolandra Hancock" userId="b5f7fe78dbbf0536" providerId="LiveId" clId="{B2A6EE5E-D934-498C-B1CF-C1F45AAA6B45}" dt="2021-03-19T02:51:18.799" v="2101"/>
        <pc:sldMkLst>
          <pc:docMk/>
          <pc:sldMk cId="774150218" sldId="284"/>
        </pc:sldMkLst>
        <pc:spChg chg="mod">
          <ac:chgData name="Yolandra Hancock" userId="b5f7fe78dbbf0536" providerId="LiveId" clId="{B2A6EE5E-D934-498C-B1CF-C1F45AAA6B45}" dt="2021-03-19T02:22:42.295" v="1735" actId="255"/>
          <ac:spMkLst>
            <pc:docMk/>
            <pc:sldMk cId="774150218" sldId="284"/>
            <ac:spMk id="3" creationId="{347FB258-669E-4306-A513-72EC00F7683C}"/>
          </ac:spMkLst>
        </pc:spChg>
        <pc:spChg chg="mod">
          <ac:chgData name="Yolandra Hancock" userId="b5f7fe78dbbf0536" providerId="LiveId" clId="{B2A6EE5E-D934-498C-B1CF-C1F45AAA6B45}" dt="2021-03-19T02:01:08.962" v="1284" actId="20577"/>
          <ac:spMkLst>
            <pc:docMk/>
            <pc:sldMk cId="774150218" sldId="284"/>
            <ac:spMk id="11" creationId="{604E844C-8765-4E35-9077-672E5961D3E0}"/>
          </ac:spMkLst>
        </pc:spChg>
        <pc:picChg chg="del">
          <ac:chgData name="Yolandra Hancock" userId="b5f7fe78dbbf0536" providerId="LiveId" clId="{B2A6EE5E-D934-498C-B1CF-C1F45AAA6B45}" dt="2021-03-19T02:00:59.468" v="1267" actId="478"/>
          <ac:picMkLst>
            <pc:docMk/>
            <pc:sldMk cId="774150218" sldId="284"/>
            <ac:picMk id="5" creationId="{83A816F0-3CCB-48FA-81F4-5979433B8012}"/>
          </ac:picMkLst>
        </pc:picChg>
        <pc:picChg chg="add mod">
          <ac:chgData name="Yolandra Hancock" userId="b5f7fe78dbbf0536" providerId="LiveId" clId="{B2A6EE5E-D934-498C-B1CF-C1F45AAA6B45}" dt="2021-03-19T02:51:14.655" v="2099"/>
          <ac:picMkLst>
            <pc:docMk/>
            <pc:sldMk cId="774150218" sldId="284"/>
            <ac:picMk id="13" creationId="{71F65297-4B71-406D-986A-561D34E6E6BB}"/>
          </ac:picMkLst>
        </pc:picChg>
        <pc:picChg chg="add del mod">
          <ac:chgData name="Yolandra Hancock" userId="b5f7fe78dbbf0536" providerId="LiveId" clId="{B2A6EE5E-D934-498C-B1CF-C1F45AAA6B45}" dt="2021-03-19T02:51:18.799" v="2101"/>
          <ac:picMkLst>
            <pc:docMk/>
            <pc:sldMk cId="774150218" sldId="284"/>
            <ac:picMk id="15" creationId="{2C36D132-17A3-4514-9A7C-57C9FB33561E}"/>
          </ac:picMkLst>
        </pc:picChg>
      </pc:sldChg>
      <pc:sldChg chg="delSp modSp add del mod setBg delDesignElem">
        <pc:chgData name="Yolandra Hancock" userId="b5f7fe78dbbf0536" providerId="LiveId" clId="{B2A6EE5E-D934-498C-B1CF-C1F45AAA6B45}" dt="2021-03-19T02:50:26.743" v="2087" actId="47"/>
        <pc:sldMkLst>
          <pc:docMk/>
          <pc:sldMk cId="2632083186" sldId="285"/>
        </pc:sldMkLst>
        <pc:spChg chg="mod">
          <ac:chgData name="Yolandra Hancock" userId="b5f7fe78dbbf0536" providerId="LiveId" clId="{B2A6EE5E-D934-498C-B1CF-C1F45AAA6B45}" dt="2021-03-19T02:02:59.046" v="1428" actId="20577"/>
          <ac:spMkLst>
            <pc:docMk/>
            <pc:sldMk cId="2632083186" sldId="285"/>
            <ac:spMk id="3" creationId="{347FB258-669E-4306-A513-72EC00F7683C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8" creationId="{46D6306C-ED4F-4AAE-B4A5-EEA6AFAD726E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10" creationId="{0EC5361D-F897-4856-B945-0455A365EB24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12" creationId="{4508C0C5-2268-42B5-B3C8-4D0899E05F8C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14" creationId="{141ACBDB-38F8-4B34-8183-BD95B4E55A62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16" creationId="{DE00DB52-3455-4E2F-867B-A6D0516E175B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18" creationId="{9E914C83-E0D8-4953-92D5-169D28CB43AE}"/>
          </ac:spMkLst>
        </pc:spChg>
        <pc:spChg chg="del">
          <ac:chgData name="Yolandra Hancock" userId="b5f7fe78dbbf0536" providerId="LiveId" clId="{B2A6EE5E-D934-498C-B1CF-C1F45AAA6B45}" dt="2021-03-19T02:02:50.941" v="1427"/>
          <ac:spMkLst>
            <pc:docMk/>
            <pc:sldMk cId="2632083186" sldId="285"/>
            <ac:spMk id="20" creationId="{3512E083-F550-46AF-8490-767ECFD00CB7}"/>
          </ac:spMkLst>
        </pc:spChg>
      </pc:sldChg>
      <pc:sldChg chg="addSp modSp add mod">
        <pc:chgData name="Yolandra Hancock" userId="b5f7fe78dbbf0536" providerId="LiveId" clId="{B2A6EE5E-D934-498C-B1CF-C1F45AAA6B45}" dt="2021-03-19T02:59:18.593" v="2297" actId="20577"/>
        <pc:sldMkLst>
          <pc:docMk/>
          <pc:sldMk cId="1400598276" sldId="286"/>
        </pc:sldMkLst>
        <pc:spChg chg="mod">
          <ac:chgData name="Yolandra Hancock" userId="b5f7fe78dbbf0536" providerId="LiveId" clId="{B2A6EE5E-D934-498C-B1CF-C1F45AAA6B45}" dt="2021-03-19T02:59:18.593" v="2297" actId="20577"/>
          <ac:spMkLst>
            <pc:docMk/>
            <pc:sldMk cId="1400598276" sldId="286"/>
            <ac:spMk id="3" creationId="{347FB258-669E-4306-A513-72EC00F7683C}"/>
          </ac:spMkLst>
        </pc:spChg>
        <pc:picChg chg="add mod">
          <ac:chgData name="Yolandra Hancock" userId="b5f7fe78dbbf0536" providerId="LiveId" clId="{B2A6EE5E-D934-498C-B1CF-C1F45AAA6B45}" dt="2021-03-19T02:51:21.541" v="2102"/>
          <ac:picMkLst>
            <pc:docMk/>
            <pc:sldMk cId="1400598276" sldId="286"/>
            <ac:picMk id="13" creationId="{67065A73-C9B2-46E0-884A-0E7A6F55A72C}"/>
          </ac:picMkLst>
        </pc:picChg>
      </pc:sldChg>
      <pc:sldChg chg="addSp modSp add mod">
        <pc:chgData name="Yolandra Hancock" userId="b5f7fe78dbbf0536" providerId="LiveId" clId="{B2A6EE5E-D934-498C-B1CF-C1F45AAA6B45}" dt="2021-03-19T02:52:03.382" v="2110" actId="27636"/>
        <pc:sldMkLst>
          <pc:docMk/>
          <pc:sldMk cId="306253626" sldId="287"/>
        </pc:sldMkLst>
        <pc:spChg chg="mod">
          <ac:chgData name="Yolandra Hancock" userId="b5f7fe78dbbf0536" providerId="LiveId" clId="{B2A6EE5E-D934-498C-B1CF-C1F45AAA6B45}" dt="2021-03-19T02:52:03.382" v="2110" actId="27636"/>
          <ac:spMkLst>
            <pc:docMk/>
            <pc:sldMk cId="306253626" sldId="287"/>
            <ac:spMk id="3" creationId="{347FB258-669E-4306-A513-72EC00F7683C}"/>
          </ac:spMkLst>
        </pc:spChg>
        <pc:spChg chg="mod">
          <ac:chgData name="Yolandra Hancock" userId="b5f7fe78dbbf0536" providerId="LiveId" clId="{B2A6EE5E-D934-498C-B1CF-C1F45AAA6B45}" dt="2021-03-19T02:30:20.065" v="1812" actId="1076"/>
          <ac:spMkLst>
            <pc:docMk/>
            <pc:sldMk cId="306253626" sldId="287"/>
            <ac:spMk id="11" creationId="{604E844C-8765-4E35-9077-672E5961D3E0}"/>
          </ac:spMkLst>
        </pc:spChg>
        <pc:picChg chg="add mod">
          <ac:chgData name="Yolandra Hancock" userId="b5f7fe78dbbf0536" providerId="LiveId" clId="{B2A6EE5E-D934-498C-B1CF-C1F45AAA6B45}" dt="2021-03-19T02:51:27.150" v="2103"/>
          <ac:picMkLst>
            <pc:docMk/>
            <pc:sldMk cId="306253626" sldId="287"/>
            <ac:picMk id="13" creationId="{C3F7836E-4948-4760-B695-B4A37E86BD72}"/>
          </ac:picMkLst>
        </pc:picChg>
      </pc:sldChg>
      <pc:sldChg chg="addSp delSp modSp add mod">
        <pc:chgData name="Yolandra Hancock" userId="b5f7fe78dbbf0536" providerId="LiveId" clId="{B2A6EE5E-D934-498C-B1CF-C1F45AAA6B45}" dt="2021-03-19T02:51:39.077" v="2105" actId="1076"/>
        <pc:sldMkLst>
          <pc:docMk/>
          <pc:sldMk cId="3998350917" sldId="288"/>
        </pc:sldMkLst>
        <pc:spChg chg="mod ord">
          <ac:chgData name="Yolandra Hancock" userId="b5f7fe78dbbf0536" providerId="LiveId" clId="{B2A6EE5E-D934-498C-B1CF-C1F45AAA6B45}" dt="2021-03-19T02:50:16.293" v="2084" actId="1076"/>
          <ac:spMkLst>
            <pc:docMk/>
            <pc:sldMk cId="3998350917" sldId="288"/>
            <ac:spMk id="3" creationId="{347FB258-669E-4306-A513-72EC00F7683C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8" creationId="{46D6306C-ED4F-4AAE-B4A5-EEA6AFAD726E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10" creationId="{0EC5361D-F897-4856-B945-0455A365EB24}"/>
          </ac:spMkLst>
        </pc:spChg>
        <pc:spChg chg="mod">
          <ac:chgData name="Yolandra Hancock" userId="b5f7fe78dbbf0536" providerId="LiveId" clId="{B2A6EE5E-D934-498C-B1CF-C1F45AAA6B45}" dt="2021-03-19T02:50:16.293" v="2084" actId="1076"/>
          <ac:spMkLst>
            <pc:docMk/>
            <pc:sldMk cId="3998350917" sldId="288"/>
            <ac:spMk id="11" creationId="{604E844C-8765-4E35-9077-672E5961D3E0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12" creationId="{4508C0C5-2268-42B5-B3C8-4D0899E05F8C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14" creationId="{141ACBDB-38F8-4B34-8183-BD95B4E55A62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16" creationId="{DE00DB52-3455-4E2F-867B-A6D0516E175B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18" creationId="{9E914C83-E0D8-4953-92D5-169D28CB43AE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20" creationId="{3512E083-F550-46AF-8490-767ECFD00CB7}"/>
          </ac:spMkLst>
        </pc:spChg>
        <pc:spChg chg="add del">
          <ac:chgData name="Yolandra Hancock" userId="b5f7fe78dbbf0536" providerId="LiveId" clId="{B2A6EE5E-D934-498C-B1CF-C1F45AAA6B45}" dt="2021-03-19T02:48:30.487" v="2074" actId="26606"/>
          <ac:spMkLst>
            <pc:docMk/>
            <pc:sldMk cId="3998350917" sldId="288"/>
            <ac:spMk id="25" creationId="{3E279A52-177D-482C-92C8-10DD7A18FFA8}"/>
          </ac:spMkLst>
        </pc:spChg>
        <pc:grpChg chg="add del">
          <ac:chgData name="Yolandra Hancock" userId="b5f7fe78dbbf0536" providerId="LiveId" clId="{B2A6EE5E-D934-498C-B1CF-C1F45AAA6B45}" dt="2021-03-19T02:48:30.487" v="2074" actId="26606"/>
          <ac:grpSpMkLst>
            <pc:docMk/>
            <pc:sldMk cId="3998350917" sldId="288"/>
            <ac:grpSpMk id="27" creationId="{4BCD063E-D4FF-4FB3-8F1D-5DD228883678}"/>
          </ac:grpSpMkLst>
        </pc:grpChg>
        <pc:picChg chg="add mod">
          <ac:chgData name="Yolandra Hancock" userId="b5f7fe78dbbf0536" providerId="LiveId" clId="{B2A6EE5E-D934-498C-B1CF-C1F45AAA6B45}" dt="2021-03-19T02:51:39.077" v="2105" actId="1076"/>
          <ac:picMkLst>
            <pc:docMk/>
            <pc:sldMk cId="3998350917" sldId="288"/>
            <ac:picMk id="4" creationId="{19B776B8-4755-40C7-88E8-23867CFA97F0}"/>
          </ac:picMkLst>
        </pc:picChg>
        <pc:picChg chg="add mod">
          <ac:chgData name="Yolandra Hancock" userId="b5f7fe78dbbf0536" providerId="LiveId" clId="{B2A6EE5E-D934-498C-B1CF-C1F45AAA6B45}" dt="2021-03-19T02:51:31.497" v="2104"/>
          <ac:picMkLst>
            <pc:docMk/>
            <pc:sldMk cId="3998350917" sldId="288"/>
            <ac:picMk id="17" creationId="{5854F720-DC61-4F80-9FCE-01B99E5EF40D}"/>
          </ac:picMkLst>
        </pc:picChg>
      </pc:sldChg>
      <pc:sldChg chg="addSp modSp add mod">
        <pc:chgData name="Yolandra Hancock" userId="b5f7fe78dbbf0536" providerId="LiveId" clId="{B2A6EE5E-D934-498C-B1CF-C1F45AAA6B45}" dt="2021-03-19T02:50:58.530" v="2093"/>
        <pc:sldMkLst>
          <pc:docMk/>
          <pc:sldMk cId="2617984651" sldId="289"/>
        </pc:sldMkLst>
        <pc:spChg chg="mod">
          <ac:chgData name="Yolandra Hancock" userId="b5f7fe78dbbf0536" providerId="LiveId" clId="{B2A6EE5E-D934-498C-B1CF-C1F45AAA6B45}" dt="2021-03-19T02:38:49.046" v="1958" actId="20577"/>
          <ac:spMkLst>
            <pc:docMk/>
            <pc:sldMk cId="2617984651" sldId="289"/>
            <ac:spMk id="3" creationId="{39DCBA3F-DEAE-4234-974E-6D64C70AF132}"/>
          </ac:spMkLst>
        </pc:spChg>
        <pc:spChg chg="add mod">
          <ac:chgData name="Yolandra Hancock" userId="b5f7fe78dbbf0536" providerId="LiveId" clId="{B2A6EE5E-D934-498C-B1CF-C1F45AAA6B45}" dt="2021-03-19T02:40:17.067" v="1965" actId="14100"/>
          <ac:spMkLst>
            <pc:docMk/>
            <pc:sldMk cId="2617984651" sldId="289"/>
            <ac:spMk id="13" creationId="{934947EF-955F-4248-84D8-6F36ABF5E9A8}"/>
          </ac:spMkLst>
        </pc:spChg>
        <pc:picChg chg="add mod">
          <ac:chgData name="Yolandra Hancock" userId="b5f7fe78dbbf0536" providerId="LiveId" clId="{B2A6EE5E-D934-498C-B1CF-C1F45AAA6B45}" dt="2021-03-19T02:50:58.530" v="2093"/>
          <ac:picMkLst>
            <pc:docMk/>
            <pc:sldMk cId="2617984651" sldId="289"/>
            <ac:picMk id="15" creationId="{DF2B23B4-60CD-42B4-BB93-65A3762276AE}"/>
          </ac:picMkLst>
        </pc:picChg>
      </pc:sldChg>
      <pc:sldChg chg="modSp add mod">
        <pc:chgData name="Yolandra Hancock" userId="b5f7fe78dbbf0536" providerId="LiveId" clId="{B2A6EE5E-D934-498C-B1CF-C1F45AAA6B45}" dt="2021-03-19T02:51:57.317" v="2108" actId="27636"/>
        <pc:sldMkLst>
          <pc:docMk/>
          <pc:sldMk cId="1528304674" sldId="290"/>
        </pc:sldMkLst>
        <pc:spChg chg="mod">
          <ac:chgData name="Yolandra Hancock" userId="b5f7fe78dbbf0536" providerId="LiveId" clId="{B2A6EE5E-D934-498C-B1CF-C1F45AAA6B45}" dt="2021-03-19T02:51:57.317" v="2108" actId="27636"/>
          <ac:spMkLst>
            <pc:docMk/>
            <pc:sldMk cId="1528304674" sldId="290"/>
            <ac:spMk id="3" creationId="{347FB258-669E-4306-A513-72EC00F7683C}"/>
          </ac:spMkLst>
        </pc:spChg>
      </pc:sldChg>
      <pc:sldChg chg="modSp add mod ord">
        <pc:chgData name="Yolandra Hancock" userId="b5f7fe78dbbf0536" providerId="LiveId" clId="{B2A6EE5E-D934-498C-B1CF-C1F45AAA6B45}" dt="2021-03-19T02:54:22.044" v="2141" actId="207"/>
        <pc:sldMkLst>
          <pc:docMk/>
          <pc:sldMk cId="724487207" sldId="291"/>
        </pc:sldMkLst>
        <pc:spChg chg="mod">
          <ac:chgData name="Yolandra Hancock" userId="b5f7fe78dbbf0536" providerId="LiveId" clId="{B2A6EE5E-D934-498C-B1CF-C1F45AAA6B45}" dt="2021-03-19T02:54:22.044" v="2141" actId="207"/>
          <ac:spMkLst>
            <pc:docMk/>
            <pc:sldMk cId="724487207" sldId="291"/>
            <ac:spMk id="2" creationId="{5C36A854-972F-4D73-88AA-9CE96982701E}"/>
          </ac:spMkLst>
        </pc:spChg>
      </pc:sldChg>
    </pc:docChg>
  </pc:docChgLst>
  <pc:docChgLst>
    <pc:chgData name="Yolandra Hancock" userId="b5f7fe78dbbf0536" providerId="LiveId" clId="{CD6DFB4F-75C3-4DFA-B263-12820FBAAB69}"/>
    <pc:docChg chg="addSld delSld modSld sldOrd">
      <pc:chgData name="Yolandra Hancock" userId="b5f7fe78dbbf0536" providerId="LiveId" clId="{CD6DFB4F-75C3-4DFA-B263-12820FBAAB69}" dt="2021-03-01T23:50:39.094" v="242" actId="47"/>
      <pc:docMkLst>
        <pc:docMk/>
      </pc:docMkLst>
      <pc:sldChg chg="del">
        <pc:chgData name="Yolandra Hancock" userId="b5f7fe78dbbf0536" providerId="LiveId" clId="{CD6DFB4F-75C3-4DFA-B263-12820FBAAB69}" dt="2021-03-01T23:50:39.094" v="242" actId="47"/>
        <pc:sldMkLst>
          <pc:docMk/>
          <pc:sldMk cId="210899943" sldId="259"/>
        </pc:sldMkLst>
      </pc:sldChg>
      <pc:sldChg chg="modSp mod ord">
        <pc:chgData name="Yolandra Hancock" userId="b5f7fe78dbbf0536" providerId="LiveId" clId="{CD6DFB4F-75C3-4DFA-B263-12820FBAAB69}" dt="2021-03-01T23:42:56.971" v="239" actId="20577"/>
        <pc:sldMkLst>
          <pc:docMk/>
          <pc:sldMk cId="4147028357" sldId="264"/>
        </pc:sldMkLst>
        <pc:spChg chg="mod">
          <ac:chgData name="Yolandra Hancock" userId="b5f7fe78dbbf0536" providerId="LiveId" clId="{CD6DFB4F-75C3-4DFA-B263-12820FBAAB69}" dt="2021-03-01T23:38:19.885" v="52" actId="20577"/>
          <ac:spMkLst>
            <pc:docMk/>
            <pc:sldMk cId="4147028357" sldId="264"/>
            <ac:spMk id="2" creationId="{37B241C4-586B-4926-BE8A-CADB3CB9A3AE}"/>
          </ac:spMkLst>
        </pc:spChg>
        <pc:spChg chg="mod">
          <ac:chgData name="Yolandra Hancock" userId="b5f7fe78dbbf0536" providerId="LiveId" clId="{CD6DFB4F-75C3-4DFA-B263-12820FBAAB69}" dt="2021-03-01T23:42:56.971" v="239" actId="20577"/>
          <ac:spMkLst>
            <pc:docMk/>
            <pc:sldMk cId="4147028357" sldId="264"/>
            <ac:spMk id="3" creationId="{7F6E059C-9708-4B32-93C4-A6DB52EA37D7}"/>
          </ac:spMkLst>
        </pc:spChg>
      </pc:sldChg>
      <pc:sldChg chg="modSp mod">
        <pc:chgData name="Yolandra Hancock" userId="b5f7fe78dbbf0536" providerId="LiveId" clId="{CD6DFB4F-75C3-4DFA-B263-12820FBAAB69}" dt="2021-03-01T23:37:20.582" v="3" actId="255"/>
        <pc:sldMkLst>
          <pc:docMk/>
          <pc:sldMk cId="4097491314" sldId="280"/>
        </pc:sldMkLst>
        <pc:spChg chg="mod">
          <ac:chgData name="Yolandra Hancock" userId="b5f7fe78dbbf0536" providerId="LiveId" clId="{CD6DFB4F-75C3-4DFA-B263-12820FBAAB69}" dt="2021-03-01T23:37:20.582" v="3" actId="255"/>
          <ac:spMkLst>
            <pc:docMk/>
            <pc:sldMk cId="4097491314" sldId="280"/>
            <ac:spMk id="3" creationId="{39DCBA3F-DEAE-4234-974E-6D64C70AF132}"/>
          </ac:spMkLst>
        </pc:spChg>
      </pc:sldChg>
      <pc:sldChg chg="delSp add setBg delDesignElem">
        <pc:chgData name="Yolandra Hancock" userId="b5f7fe78dbbf0536" providerId="LiveId" clId="{CD6DFB4F-75C3-4DFA-B263-12820FBAAB69}" dt="2021-03-01T23:43:02.389" v="241"/>
        <pc:sldMkLst>
          <pc:docMk/>
          <pc:sldMk cId="3143889104" sldId="281"/>
        </pc:sldMkLst>
        <pc:spChg chg="del">
          <ac:chgData name="Yolandra Hancock" userId="b5f7fe78dbbf0536" providerId="LiveId" clId="{CD6DFB4F-75C3-4DFA-B263-12820FBAAB69}" dt="2021-03-01T23:43:02.389" v="241"/>
          <ac:spMkLst>
            <pc:docMk/>
            <pc:sldMk cId="3143889104" sldId="281"/>
            <ac:spMk id="8" creationId="{2B566528-1B12-4246-9431-5C2D7D081168}"/>
          </ac:spMkLst>
        </pc:spChg>
        <pc:spChg chg="del">
          <ac:chgData name="Yolandra Hancock" userId="b5f7fe78dbbf0536" providerId="LiveId" clId="{CD6DFB4F-75C3-4DFA-B263-12820FBAAB69}" dt="2021-03-01T23:43:02.389" v="241"/>
          <ac:spMkLst>
            <pc:docMk/>
            <pc:sldMk cId="3143889104" sldId="281"/>
            <ac:spMk id="10" creationId="{2E80C965-DB6D-4F81-9E9E-B027384D0BD6}"/>
          </ac:spMkLst>
        </pc:spChg>
        <pc:spChg chg="del">
          <ac:chgData name="Yolandra Hancock" userId="b5f7fe78dbbf0536" providerId="LiveId" clId="{CD6DFB4F-75C3-4DFA-B263-12820FBAAB69}" dt="2021-03-01T23:43:02.389" v="241"/>
          <ac:spMkLst>
            <pc:docMk/>
            <pc:sldMk cId="3143889104" sldId="281"/>
            <ac:spMk id="12" creationId="{A580F890-B085-4E95-96AA-55AEBEC5CE6E}"/>
          </ac:spMkLst>
        </pc:spChg>
        <pc:spChg chg="del">
          <ac:chgData name="Yolandra Hancock" userId="b5f7fe78dbbf0536" providerId="LiveId" clId="{CD6DFB4F-75C3-4DFA-B263-12820FBAAB69}" dt="2021-03-01T23:43:02.389" v="241"/>
          <ac:spMkLst>
            <pc:docMk/>
            <pc:sldMk cId="3143889104" sldId="281"/>
            <ac:spMk id="14" creationId="{D3F51FEB-38FB-4F6C-9F7B-2F2AFAB65463}"/>
          </ac:spMkLst>
        </pc:spChg>
        <pc:spChg chg="del">
          <ac:chgData name="Yolandra Hancock" userId="b5f7fe78dbbf0536" providerId="LiveId" clId="{CD6DFB4F-75C3-4DFA-B263-12820FBAAB69}" dt="2021-03-01T23:43:02.389" v="241"/>
          <ac:spMkLst>
            <pc:docMk/>
            <pc:sldMk cId="3143889104" sldId="281"/>
            <ac:spMk id="16" creationId="{1E547BA6-BAE0-43BB-A7CA-60F69CE252F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CC045-CF2E-4916-8696-CBAADCB96F6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49CEAF-3DAC-48D2-BF6D-F8F2AB1EF3A3}">
      <dgm:prSet/>
      <dgm:spPr/>
      <dgm:t>
        <a:bodyPr/>
        <a:lstStyle/>
        <a:p>
          <a:r>
            <a:rPr lang="en-US" dirty="0"/>
            <a:t>Testing:</a:t>
          </a:r>
        </a:p>
      </dgm:t>
    </dgm:pt>
    <dgm:pt modelId="{C199C825-D4C0-4632-A7E8-453117186AE8}" type="parTrans" cxnId="{4BBD18DD-E59B-41D4-8961-A144C43F20D7}">
      <dgm:prSet/>
      <dgm:spPr/>
      <dgm:t>
        <a:bodyPr/>
        <a:lstStyle/>
        <a:p>
          <a:endParaRPr lang="en-US"/>
        </a:p>
      </dgm:t>
    </dgm:pt>
    <dgm:pt modelId="{BEA60A87-833F-4200-B53E-BB5503444E48}" type="sibTrans" cxnId="{4BBD18DD-E59B-41D4-8961-A144C43F20D7}">
      <dgm:prSet/>
      <dgm:spPr/>
      <dgm:t>
        <a:bodyPr/>
        <a:lstStyle/>
        <a:p>
          <a:endParaRPr lang="en-US"/>
        </a:p>
      </dgm:t>
    </dgm:pt>
    <dgm:pt modelId="{2DB79915-FD8E-4906-B8E5-397DBC9733B9}">
      <dgm:prSet/>
      <dgm:spPr/>
      <dgm:t>
        <a:bodyPr/>
        <a:lstStyle/>
        <a:p>
          <a:r>
            <a:rPr lang="en-US" b="0" i="0" dirty="0"/>
            <a:t>Children made up between 6.0%-18.5% of total state tests</a:t>
          </a:r>
          <a:endParaRPr lang="en-US" dirty="0"/>
        </a:p>
      </dgm:t>
    </dgm:pt>
    <dgm:pt modelId="{035FC31C-8AF9-468E-A50E-B2970F1E3948}" type="parTrans" cxnId="{AEE4BB47-2F77-4898-A6EF-335DE9EC37BB}">
      <dgm:prSet/>
      <dgm:spPr/>
      <dgm:t>
        <a:bodyPr/>
        <a:lstStyle/>
        <a:p>
          <a:endParaRPr lang="en-US"/>
        </a:p>
      </dgm:t>
    </dgm:pt>
    <dgm:pt modelId="{7F765597-9E17-4943-B471-D0813AB17FDC}" type="sibTrans" cxnId="{AEE4BB47-2F77-4898-A6EF-335DE9EC37BB}">
      <dgm:prSet/>
      <dgm:spPr/>
      <dgm:t>
        <a:bodyPr/>
        <a:lstStyle/>
        <a:p>
          <a:endParaRPr lang="en-US"/>
        </a:p>
      </dgm:t>
    </dgm:pt>
    <dgm:pt modelId="{218D52D9-0390-495B-A1AB-7749DDC6C16B}">
      <dgm:prSet/>
      <dgm:spPr/>
      <dgm:t>
        <a:bodyPr/>
        <a:lstStyle/>
        <a:p>
          <a:r>
            <a:rPr lang="en-US" dirty="0"/>
            <a:t>B</a:t>
          </a:r>
          <a:r>
            <a:rPr lang="en-US" b="0" i="0" dirty="0"/>
            <a:t>etween 5.3%-30.4% of children tested were tested positive</a:t>
          </a:r>
          <a:endParaRPr lang="en-US" dirty="0"/>
        </a:p>
      </dgm:t>
    </dgm:pt>
    <dgm:pt modelId="{F14A7896-E55A-43A3-A860-179D620A02AB}" type="parTrans" cxnId="{4DCBB732-6FA9-4FC8-9F1E-095A3B762973}">
      <dgm:prSet/>
      <dgm:spPr/>
      <dgm:t>
        <a:bodyPr/>
        <a:lstStyle/>
        <a:p>
          <a:endParaRPr lang="en-US"/>
        </a:p>
      </dgm:t>
    </dgm:pt>
    <dgm:pt modelId="{045D8673-7683-4F4E-A941-1DF25591BECA}" type="sibTrans" cxnId="{4DCBB732-6FA9-4FC8-9F1E-095A3B762973}">
      <dgm:prSet/>
      <dgm:spPr/>
      <dgm:t>
        <a:bodyPr/>
        <a:lstStyle/>
        <a:p>
          <a:endParaRPr lang="en-US"/>
        </a:p>
      </dgm:t>
    </dgm:pt>
    <dgm:pt modelId="{676D8F98-BAE4-42FC-A966-2F3F8B3BA57D}">
      <dgm:prSet/>
      <dgm:spPr/>
      <dgm:t>
        <a:bodyPr/>
        <a:lstStyle/>
        <a:p>
          <a:r>
            <a:rPr lang="en-US" dirty="0"/>
            <a:t>Only 11 states provided age distribution of testing</a:t>
          </a:r>
        </a:p>
      </dgm:t>
    </dgm:pt>
    <dgm:pt modelId="{232673F6-DE0B-44E5-BDBB-AE2D98C24366}" type="parTrans" cxnId="{8D84B36F-A3ED-4CB3-BC3C-D6773AE4F611}">
      <dgm:prSet/>
      <dgm:spPr/>
      <dgm:t>
        <a:bodyPr/>
        <a:lstStyle/>
        <a:p>
          <a:endParaRPr lang="en-US"/>
        </a:p>
      </dgm:t>
    </dgm:pt>
    <dgm:pt modelId="{E7E29F5B-B012-4D82-A695-BD02FD584F73}" type="sibTrans" cxnId="{8D84B36F-A3ED-4CB3-BC3C-D6773AE4F611}">
      <dgm:prSet/>
      <dgm:spPr/>
      <dgm:t>
        <a:bodyPr/>
        <a:lstStyle/>
        <a:p>
          <a:endParaRPr lang="en-US"/>
        </a:p>
      </dgm:t>
    </dgm:pt>
    <dgm:pt modelId="{E7AEA99E-EA32-44D6-B38D-3BDA8D427A92}">
      <dgm:prSet/>
      <dgm:spPr/>
      <dgm:t>
        <a:bodyPr/>
        <a:lstStyle/>
        <a:p>
          <a:r>
            <a:rPr lang="en-US" dirty="0"/>
            <a:t>Hospitalizations:</a:t>
          </a:r>
        </a:p>
      </dgm:t>
    </dgm:pt>
    <dgm:pt modelId="{E9D411F6-0A12-4CC7-AB9D-0F7293837061}" type="parTrans" cxnId="{85B09F85-B7F0-410F-A2BE-34FE2CC55323}">
      <dgm:prSet/>
      <dgm:spPr/>
      <dgm:t>
        <a:bodyPr/>
        <a:lstStyle/>
        <a:p>
          <a:endParaRPr lang="en-US"/>
        </a:p>
      </dgm:t>
    </dgm:pt>
    <dgm:pt modelId="{CA3271D1-4DA1-4C96-8A9F-6B7F0B96FCA3}" type="sibTrans" cxnId="{85B09F85-B7F0-410F-A2BE-34FE2CC55323}">
      <dgm:prSet/>
      <dgm:spPr/>
      <dgm:t>
        <a:bodyPr/>
        <a:lstStyle/>
        <a:p>
          <a:endParaRPr lang="en-US"/>
        </a:p>
      </dgm:t>
    </dgm:pt>
    <dgm:pt modelId="{C0D6EDB6-1FC6-4DE3-9AAF-79D3855BC383}">
      <dgm:prSet/>
      <dgm:spPr/>
      <dgm:t>
        <a:bodyPr/>
        <a:lstStyle/>
        <a:p>
          <a:r>
            <a:rPr lang="en-US" b="0" i="0" dirty="0"/>
            <a:t>Children were 1.3%-3.0% of total reported hospitalizations</a:t>
          </a:r>
          <a:endParaRPr lang="en-US" dirty="0"/>
        </a:p>
      </dgm:t>
    </dgm:pt>
    <dgm:pt modelId="{38BB3AC4-D646-47BA-B018-EFC813FBFDA5}" type="parTrans" cxnId="{EC418CD9-B55F-4602-B5A9-F730A4E0C027}">
      <dgm:prSet/>
      <dgm:spPr/>
      <dgm:t>
        <a:bodyPr/>
        <a:lstStyle/>
        <a:p>
          <a:endParaRPr lang="en-US"/>
        </a:p>
      </dgm:t>
    </dgm:pt>
    <dgm:pt modelId="{B14189B8-F844-4868-89B1-C3F08B137965}" type="sibTrans" cxnId="{EC418CD9-B55F-4602-B5A9-F730A4E0C027}">
      <dgm:prSet/>
      <dgm:spPr/>
      <dgm:t>
        <a:bodyPr/>
        <a:lstStyle/>
        <a:p>
          <a:endParaRPr lang="en-US"/>
        </a:p>
      </dgm:t>
    </dgm:pt>
    <dgm:pt modelId="{74EF442A-652D-4FB4-BBE4-404A1B576D09}">
      <dgm:prSet/>
      <dgm:spPr/>
      <dgm:t>
        <a:bodyPr/>
        <a:lstStyle/>
        <a:p>
          <a:r>
            <a:rPr lang="en-US" dirty="0"/>
            <a:t>B</a:t>
          </a:r>
          <a:r>
            <a:rPr lang="en-US" b="0" i="0" dirty="0"/>
            <a:t>etween 0.1%-2.2% of all child COVID-19 cases resulted in hospitalization</a:t>
          </a:r>
          <a:endParaRPr lang="en-US" dirty="0"/>
        </a:p>
      </dgm:t>
    </dgm:pt>
    <dgm:pt modelId="{21374DC4-EE7D-4D80-A006-74455A55856B}" type="parTrans" cxnId="{84FD4095-4128-43BD-BB13-B1B9E944DCF5}">
      <dgm:prSet/>
      <dgm:spPr/>
      <dgm:t>
        <a:bodyPr/>
        <a:lstStyle/>
        <a:p>
          <a:endParaRPr lang="en-US"/>
        </a:p>
      </dgm:t>
    </dgm:pt>
    <dgm:pt modelId="{16747235-FE81-4AFD-A0B5-C54D1E51FF83}" type="sibTrans" cxnId="{84FD4095-4128-43BD-BB13-B1B9E944DCF5}">
      <dgm:prSet/>
      <dgm:spPr/>
      <dgm:t>
        <a:bodyPr/>
        <a:lstStyle/>
        <a:p>
          <a:endParaRPr lang="en-US"/>
        </a:p>
      </dgm:t>
    </dgm:pt>
    <dgm:pt modelId="{665DB032-E804-42AE-8493-44D7816EB71C}">
      <dgm:prSet/>
      <dgm:spPr/>
      <dgm:t>
        <a:bodyPr/>
        <a:lstStyle/>
        <a:p>
          <a:r>
            <a:rPr lang="en-US" dirty="0"/>
            <a:t>Only 24 states provide pediatric-specific data about hospitalizations</a:t>
          </a:r>
        </a:p>
      </dgm:t>
    </dgm:pt>
    <dgm:pt modelId="{442B6479-B8D2-447A-BDC9-34703062CAD0}" type="parTrans" cxnId="{A880BC56-43F9-4B3B-A131-9895C4C8F7D6}">
      <dgm:prSet/>
      <dgm:spPr/>
      <dgm:t>
        <a:bodyPr/>
        <a:lstStyle/>
        <a:p>
          <a:endParaRPr lang="en-US"/>
        </a:p>
      </dgm:t>
    </dgm:pt>
    <dgm:pt modelId="{72FFBB66-831E-438C-AB8F-866DCC36AA0D}" type="sibTrans" cxnId="{A880BC56-43F9-4B3B-A131-9895C4C8F7D6}">
      <dgm:prSet/>
      <dgm:spPr/>
      <dgm:t>
        <a:bodyPr/>
        <a:lstStyle/>
        <a:p>
          <a:endParaRPr lang="en-US"/>
        </a:p>
      </dgm:t>
    </dgm:pt>
    <dgm:pt modelId="{7EF570B1-5E22-4300-8181-BBF92C90F4AC}" type="pres">
      <dgm:prSet presAssocID="{68ECC045-CF2E-4916-8696-CBAADCB96F6A}" presName="diagram" presStyleCnt="0">
        <dgm:presLayoutVars>
          <dgm:dir/>
          <dgm:resizeHandles val="exact"/>
        </dgm:presLayoutVars>
      </dgm:prSet>
      <dgm:spPr/>
    </dgm:pt>
    <dgm:pt modelId="{29722042-57E1-4725-8BC3-6F482C36E0C2}" type="pres">
      <dgm:prSet presAssocID="{E149CEAF-3DAC-48D2-BF6D-F8F2AB1EF3A3}" presName="node" presStyleLbl="node1" presStyleIdx="0" presStyleCnt="8">
        <dgm:presLayoutVars>
          <dgm:bulletEnabled val="1"/>
        </dgm:presLayoutVars>
      </dgm:prSet>
      <dgm:spPr/>
    </dgm:pt>
    <dgm:pt modelId="{BEC18457-9157-41C4-8BEE-AE6C822B7535}" type="pres">
      <dgm:prSet presAssocID="{BEA60A87-833F-4200-B53E-BB5503444E48}" presName="sibTrans" presStyleCnt="0"/>
      <dgm:spPr/>
    </dgm:pt>
    <dgm:pt modelId="{69815F2C-F2BA-4BBF-B2F4-559780F27C74}" type="pres">
      <dgm:prSet presAssocID="{2DB79915-FD8E-4906-B8E5-397DBC9733B9}" presName="node" presStyleLbl="node1" presStyleIdx="1" presStyleCnt="8">
        <dgm:presLayoutVars>
          <dgm:bulletEnabled val="1"/>
        </dgm:presLayoutVars>
      </dgm:prSet>
      <dgm:spPr/>
    </dgm:pt>
    <dgm:pt modelId="{9D9EA05F-3ACB-4A57-BB05-83C145BC0CC3}" type="pres">
      <dgm:prSet presAssocID="{7F765597-9E17-4943-B471-D0813AB17FDC}" presName="sibTrans" presStyleCnt="0"/>
      <dgm:spPr/>
    </dgm:pt>
    <dgm:pt modelId="{5C6D12B8-8E81-47C1-B9F9-ECCF5BB6E0D5}" type="pres">
      <dgm:prSet presAssocID="{218D52D9-0390-495B-A1AB-7749DDC6C16B}" presName="node" presStyleLbl="node1" presStyleIdx="2" presStyleCnt="8">
        <dgm:presLayoutVars>
          <dgm:bulletEnabled val="1"/>
        </dgm:presLayoutVars>
      </dgm:prSet>
      <dgm:spPr/>
    </dgm:pt>
    <dgm:pt modelId="{85A2E8B2-CD77-4EAF-BE3E-9FE43E9AFAC0}" type="pres">
      <dgm:prSet presAssocID="{045D8673-7683-4F4E-A941-1DF25591BECA}" presName="sibTrans" presStyleCnt="0"/>
      <dgm:spPr/>
    </dgm:pt>
    <dgm:pt modelId="{C852F75C-56AF-47DC-8F79-CEEF9FBE687A}" type="pres">
      <dgm:prSet presAssocID="{676D8F98-BAE4-42FC-A966-2F3F8B3BA57D}" presName="node" presStyleLbl="node1" presStyleIdx="3" presStyleCnt="8">
        <dgm:presLayoutVars>
          <dgm:bulletEnabled val="1"/>
        </dgm:presLayoutVars>
      </dgm:prSet>
      <dgm:spPr/>
    </dgm:pt>
    <dgm:pt modelId="{4A5EBCB0-6C8A-426C-98D1-7E0491E5B366}" type="pres">
      <dgm:prSet presAssocID="{E7E29F5B-B012-4D82-A695-BD02FD584F73}" presName="sibTrans" presStyleCnt="0"/>
      <dgm:spPr/>
    </dgm:pt>
    <dgm:pt modelId="{A50C2DAC-617D-4256-90C8-46538B874FD6}" type="pres">
      <dgm:prSet presAssocID="{E7AEA99E-EA32-44D6-B38D-3BDA8D427A92}" presName="node" presStyleLbl="node1" presStyleIdx="4" presStyleCnt="8">
        <dgm:presLayoutVars>
          <dgm:bulletEnabled val="1"/>
        </dgm:presLayoutVars>
      </dgm:prSet>
      <dgm:spPr/>
    </dgm:pt>
    <dgm:pt modelId="{1D05ADEF-8A61-42A1-B685-7736502A3482}" type="pres">
      <dgm:prSet presAssocID="{CA3271D1-4DA1-4C96-8A9F-6B7F0B96FCA3}" presName="sibTrans" presStyleCnt="0"/>
      <dgm:spPr/>
    </dgm:pt>
    <dgm:pt modelId="{4F344E03-8787-4620-86EF-A5860C256FE1}" type="pres">
      <dgm:prSet presAssocID="{C0D6EDB6-1FC6-4DE3-9AAF-79D3855BC383}" presName="node" presStyleLbl="node1" presStyleIdx="5" presStyleCnt="8">
        <dgm:presLayoutVars>
          <dgm:bulletEnabled val="1"/>
        </dgm:presLayoutVars>
      </dgm:prSet>
      <dgm:spPr/>
    </dgm:pt>
    <dgm:pt modelId="{DF34C311-5815-4ABD-A68A-999EA5944652}" type="pres">
      <dgm:prSet presAssocID="{B14189B8-F844-4868-89B1-C3F08B137965}" presName="sibTrans" presStyleCnt="0"/>
      <dgm:spPr/>
    </dgm:pt>
    <dgm:pt modelId="{250D5C3A-DDFF-4888-9C77-D71F843BBF78}" type="pres">
      <dgm:prSet presAssocID="{74EF442A-652D-4FB4-BBE4-404A1B576D09}" presName="node" presStyleLbl="node1" presStyleIdx="6" presStyleCnt="8">
        <dgm:presLayoutVars>
          <dgm:bulletEnabled val="1"/>
        </dgm:presLayoutVars>
      </dgm:prSet>
      <dgm:spPr/>
    </dgm:pt>
    <dgm:pt modelId="{69FFCCF3-6A13-4977-ADB7-85A8D54E885A}" type="pres">
      <dgm:prSet presAssocID="{16747235-FE81-4AFD-A0B5-C54D1E51FF83}" presName="sibTrans" presStyleCnt="0"/>
      <dgm:spPr/>
    </dgm:pt>
    <dgm:pt modelId="{DC619079-5B45-4FE3-BF6C-73C36B5E9993}" type="pres">
      <dgm:prSet presAssocID="{665DB032-E804-42AE-8493-44D7816EB71C}" presName="node" presStyleLbl="node1" presStyleIdx="7" presStyleCnt="8">
        <dgm:presLayoutVars>
          <dgm:bulletEnabled val="1"/>
        </dgm:presLayoutVars>
      </dgm:prSet>
      <dgm:spPr/>
    </dgm:pt>
  </dgm:ptLst>
  <dgm:cxnLst>
    <dgm:cxn modelId="{18DF5C01-FFAE-4634-81AC-AFB86E99824E}" type="presOf" srcId="{E7AEA99E-EA32-44D6-B38D-3BDA8D427A92}" destId="{A50C2DAC-617D-4256-90C8-46538B874FD6}" srcOrd="0" destOrd="0" presId="urn:microsoft.com/office/officeart/2005/8/layout/default"/>
    <dgm:cxn modelId="{2631F80C-569D-4775-94F6-325DE1917B14}" type="presOf" srcId="{E149CEAF-3DAC-48D2-BF6D-F8F2AB1EF3A3}" destId="{29722042-57E1-4725-8BC3-6F482C36E0C2}" srcOrd="0" destOrd="0" presId="urn:microsoft.com/office/officeart/2005/8/layout/default"/>
    <dgm:cxn modelId="{78139E14-6F7A-404F-AA65-CDC91B694C8A}" type="presOf" srcId="{68ECC045-CF2E-4916-8696-CBAADCB96F6A}" destId="{7EF570B1-5E22-4300-8181-BBF92C90F4AC}" srcOrd="0" destOrd="0" presId="urn:microsoft.com/office/officeart/2005/8/layout/default"/>
    <dgm:cxn modelId="{5C5A3017-C75D-432F-A1C0-60892ECDBBDB}" type="presOf" srcId="{C0D6EDB6-1FC6-4DE3-9AAF-79D3855BC383}" destId="{4F344E03-8787-4620-86EF-A5860C256FE1}" srcOrd="0" destOrd="0" presId="urn:microsoft.com/office/officeart/2005/8/layout/default"/>
    <dgm:cxn modelId="{AFFC8825-120B-4E5E-A06A-2A604F6D80F3}" type="presOf" srcId="{74EF442A-652D-4FB4-BBE4-404A1B576D09}" destId="{250D5C3A-DDFF-4888-9C77-D71F843BBF78}" srcOrd="0" destOrd="0" presId="urn:microsoft.com/office/officeart/2005/8/layout/default"/>
    <dgm:cxn modelId="{4DCBB732-6FA9-4FC8-9F1E-095A3B762973}" srcId="{68ECC045-CF2E-4916-8696-CBAADCB96F6A}" destId="{218D52D9-0390-495B-A1AB-7749DDC6C16B}" srcOrd="2" destOrd="0" parTransId="{F14A7896-E55A-43A3-A860-179D620A02AB}" sibTransId="{045D8673-7683-4F4E-A941-1DF25591BECA}"/>
    <dgm:cxn modelId="{AEE4BB47-2F77-4898-A6EF-335DE9EC37BB}" srcId="{68ECC045-CF2E-4916-8696-CBAADCB96F6A}" destId="{2DB79915-FD8E-4906-B8E5-397DBC9733B9}" srcOrd="1" destOrd="0" parTransId="{035FC31C-8AF9-468E-A50E-B2970F1E3948}" sibTransId="{7F765597-9E17-4943-B471-D0813AB17FDC}"/>
    <dgm:cxn modelId="{F12A5D6E-2DB7-49D4-B1DB-7AD79EEFC085}" type="presOf" srcId="{665DB032-E804-42AE-8493-44D7816EB71C}" destId="{DC619079-5B45-4FE3-BF6C-73C36B5E9993}" srcOrd="0" destOrd="0" presId="urn:microsoft.com/office/officeart/2005/8/layout/default"/>
    <dgm:cxn modelId="{8D84B36F-A3ED-4CB3-BC3C-D6773AE4F611}" srcId="{68ECC045-CF2E-4916-8696-CBAADCB96F6A}" destId="{676D8F98-BAE4-42FC-A966-2F3F8B3BA57D}" srcOrd="3" destOrd="0" parTransId="{232673F6-DE0B-44E5-BDBB-AE2D98C24366}" sibTransId="{E7E29F5B-B012-4D82-A695-BD02FD584F73}"/>
    <dgm:cxn modelId="{A880BC56-43F9-4B3B-A131-9895C4C8F7D6}" srcId="{68ECC045-CF2E-4916-8696-CBAADCB96F6A}" destId="{665DB032-E804-42AE-8493-44D7816EB71C}" srcOrd="7" destOrd="0" parTransId="{442B6479-B8D2-447A-BDC9-34703062CAD0}" sibTransId="{72FFBB66-831E-438C-AB8F-866DCC36AA0D}"/>
    <dgm:cxn modelId="{0791247B-CD18-4AA5-AA2B-37E5E6116E45}" type="presOf" srcId="{676D8F98-BAE4-42FC-A966-2F3F8B3BA57D}" destId="{C852F75C-56AF-47DC-8F79-CEEF9FBE687A}" srcOrd="0" destOrd="0" presId="urn:microsoft.com/office/officeart/2005/8/layout/default"/>
    <dgm:cxn modelId="{85B09F85-B7F0-410F-A2BE-34FE2CC55323}" srcId="{68ECC045-CF2E-4916-8696-CBAADCB96F6A}" destId="{E7AEA99E-EA32-44D6-B38D-3BDA8D427A92}" srcOrd="4" destOrd="0" parTransId="{E9D411F6-0A12-4CC7-AB9D-0F7293837061}" sibTransId="{CA3271D1-4DA1-4C96-8A9F-6B7F0B96FCA3}"/>
    <dgm:cxn modelId="{84FD4095-4128-43BD-BB13-B1B9E944DCF5}" srcId="{68ECC045-CF2E-4916-8696-CBAADCB96F6A}" destId="{74EF442A-652D-4FB4-BBE4-404A1B576D09}" srcOrd="6" destOrd="0" parTransId="{21374DC4-EE7D-4D80-A006-74455A55856B}" sibTransId="{16747235-FE81-4AFD-A0B5-C54D1E51FF83}"/>
    <dgm:cxn modelId="{201B4C95-B2B0-44D6-A957-8CE440EE6950}" type="presOf" srcId="{2DB79915-FD8E-4906-B8E5-397DBC9733B9}" destId="{69815F2C-F2BA-4BBF-B2F4-559780F27C74}" srcOrd="0" destOrd="0" presId="urn:microsoft.com/office/officeart/2005/8/layout/default"/>
    <dgm:cxn modelId="{DD589FC3-2CE7-4861-8280-D911CBD6924E}" type="presOf" srcId="{218D52D9-0390-495B-A1AB-7749DDC6C16B}" destId="{5C6D12B8-8E81-47C1-B9F9-ECCF5BB6E0D5}" srcOrd="0" destOrd="0" presId="urn:microsoft.com/office/officeart/2005/8/layout/default"/>
    <dgm:cxn modelId="{EC418CD9-B55F-4602-B5A9-F730A4E0C027}" srcId="{68ECC045-CF2E-4916-8696-CBAADCB96F6A}" destId="{C0D6EDB6-1FC6-4DE3-9AAF-79D3855BC383}" srcOrd="5" destOrd="0" parTransId="{38BB3AC4-D646-47BA-B018-EFC813FBFDA5}" sibTransId="{B14189B8-F844-4868-89B1-C3F08B137965}"/>
    <dgm:cxn modelId="{4BBD18DD-E59B-41D4-8961-A144C43F20D7}" srcId="{68ECC045-CF2E-4916-8696-CBAADCB96F6A}" destId="{E149CEAF-3DAC-48D2-BF6D-F8F2AB1EF3A3}" srcOrd="0" destOrd="0" parTransId="{C199C825-D4C0-4632-A7E8-453117186AE8}" sibTransId="{BEA60A87-833F-4200-B53E-BB5503444E48}"/>
    <dgm:cxn modelId="{FFEFAD0B-8E3E-4E1F-9CE3-BC7A1AC20AF2}" type="presParOf" srcId="{7EF570B1-5E22-4300-8181-BBF92C90F4AC}" destId="{29722042-57E1-4725-8BC3-6F482C36E0C2}" srcOrd="0" destOrd="0" presId="urn:microsoft.com/office/officeart/2005/8/layout/default"/>
    <dgm:cxn modelId="{1E7553B7-0C31-4007-9D6D-9D88F66B3CBC}" type="presParOf" srcId="{7EF570B1-5E22-4300-8181-BBF92C90F4AC}" destId="{BEC18457-9157-41C4-8BEE-AE6C822B7535}" srcOrd="1" destOrd="0" presId="urn:microsoft.com/office/officeart/2005/8/layout/default"/>
    <dgm:cxn modelId="{56956C8D-5DBF-4F61-B666-06292A95721C}" type="presParOf" srcId="{7EF570B1-5E22-4300-8181-BBF92C90F4AC}" destId="{69815F2C-F2BA-4BBF-B2F4-559780F27C74}" srcOrd="2" destOrd="0" presId="urn:microsoft.com/office/officeart/2005/8/layout/default"/>
    <dgm:cxn modelId="{B8C01CF1-ECE1-4F26-AECB-A349B702D0E9}" type="presParOf" srcId="{7EF570B1-5E22-4300-8181-BBF92C90F4AC}" destId="{9D9EA05F-3ACB-4A57-BB05-83C145BC0CC3}" srcOrd="3" destOrd="0" presId="urn:microsoft.com/office/officeart/2005/8/layout/default"/>
    <dgm:cxn modelId="{BEE95AC8-7628-4504-A1D1-AC2E67CFD1F2}" type="presParOf" srcId="{7EF570B1-5E22-4300-8181-BBF92C90F4AC}" destId="{5C6D12B8-8E81-47C1-B9F9-ECCF5BB6E0D5}" srcOrd="4" destOrd="0" presId="urn:microsoft.com/office/officeart/2005/8/layout/default"/>
    <dgm:cxn modelId="{C4AEE574-47BF-4D7D-A321-B47F2B9D2D5B}" type="presParOf" srcId="{7EF570B1-5E22-4300-8181-BBF92C90F4AC}" destId="{85A2E8B2-CD77-4EAF-BE3E-9FE43E9AFAC0}" srcOrd="5" destOrd="0" presId="urn:microsoft.com/office/officeart/2005/8/layout/default"/>
    <dgm:cxn modelId="{E240429D-24D6-4DDB-B14A-FAE18D9D9C2F}" type="presParOf" srcId="{7EF570B1-5E22-4300-8181-BBF92C90F4AC}" destId="{C852F75C-56AF-47DC-8F79-CEEF9FBE687A}" srcOrd="6" destOrd="0" presId="urn:microsoft.com/office/officeart/2005/8/layout/default"/>
    <dgm:cxn modelId="{30252793-6FA1-4D28-A82E-585F43882686}" type="presParOf" srcId="{7EF570B1-5E22-4300-8181-BBF92C90F4AC}" destId="{4A5EBCB0-6C8A-426C-98D1-7E0491E5B366}" srcOrd="7" destOrd="0" presId="urn:microsoft.com/office/officeart/2005/8/layout/default"/>
    <dgm:cxn modelId="{EFC80D8A-1380-477B-9447-A0C052EDCFA0}" type="presParOf" srcId="{7EF570B1-5E22-4300-8181-BBF92C90F4AC}" destId="{A50C2DAC-617D-4256-90C8-46538B874FD6}" srcOrd="8" destOrd="0" presId="urn:microsoft.com/office/officeart/2005/8/layout/default"/>
    <dgm:cxn modelId="{F5F218DD-78EB-48DE-8D0F-FC1B559C7515}" type="presParOf" srcId="{7EF570B1-5E22-4300-8181-BBF92C90F4AC}" destId="{1D05ADEF-8A61-42A1-B685-7736502A3482}" srcOrd="9" destOrd="0" presId="urn:microsoft.com/office/officeart/2005/8/layout/default"/>
    <dgm:cxn modelId="{3FA494EB-69D0-4390-9E13-4CE09A20F583}" type="presParOf" srcId="{7EF570B1-5E22-4300-8181-BBF92C90F4AC}" destId="{4F344E03-8787-4620-86EF-A5860C256FE1}" srcOrd="10" destOrd="0" presId="urn:microsoft.com/office/officeart/2005/8/layout/default"/>
    <dgm:cxn modelId="{92E6374E-DC39-40B9-9E81-C7BB2718FD3A}" type="presParOf" srcId="{7EF570B1-5E22-4300-8181-BBF92C90F4AC}" destId="{DF34C311-5815-4ABD-A68A-999EA5944652}" srcOrd="11" destOrd="0" presId="urn:microsoft.com/office/officeart/2005/8/layout/default"/>
    <dgm:cxn modelId="{10C08C72-107A-4F00-9E0B-B3C88238678E}" type="presParOf" srcId="{7EF570B1-5E22-4300-8181-BBF92C90F4AC}" destId="{250D5C3A-DDFF-4888-9C77-D71F843BBF78}" srcOrd="12" destOrd="0" presId="urn:microsoft.com/office/officeart/2005/8/layout/default"/>
    <dgm:cxn modelId="{F1030DF2-044B-4501-9667-B8E4C338D2A8}" type="presParOf" srcId="{7EF570B1-5E22-4300-8181-BBF92C90F4AC}" destId="{69FFCCF3-6A13-4977-ADB7-85A8D54E885A}" srcOrd="13" destOrd="0" presId="urn:microsoft.com/office/officeart/2005/8/layout/default"/>
    <dgm:cxn modelId="{111C96AE-8DAF-46EA-92BF-21FFB7BC4A61}" type="presParOf" srcId="{7EF570B1-5E22-4300-8181-BBF92C90F4AC}" destId="{DC619079-5B45-4FE3-BF6C-73C36B5E999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22042-57E1-4725-8BC3-6F482C36E0C2}">
      <dsp:nvSpPr>
        <dsp:cNvPr id="0" name=""/>
        <dsp:cNvSpPr/>
      </dsp:nvSpPr>
      <dsp:spPr>
        <a:xfrm>
          <a:off x="3194" y="549516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Testing:</a:t>
          </a:r>
        </a:p>
      </dsp:txBody>
      <dsp:txXfrm>
        <a:off x="3194" y="549516"/>
        <a:ext cx="2534575" cy="1520745"/>
      </dsp:txXfrm>
    </dsp:sp>
    <dsp:sp modelId="{69815F2C-F2BA-4BBF-B2F4-559780F27C74}">
      <dsp:nvSpPr>
        <dsp:cNvPr id="0" name=""/>
        <dsp:cNvSpPr/>
      </dsp:nvSpPr>
      <dsp:spPr>
        <a:xfrm>
          <a:off x="2791228" y="549516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Children made up between 6.0%-18.5% of total state tests</a:t>
          </a:r>
          <a:endParaRPr lang="en-US" sz="2200" kern="1200" dirty="0"/>
        </a:p>
      </dsp:txBody>
      <dsp:txXfrm>
        <a:off x="2791228" y="549516"/>
        <a:ext cx="2534575" cy="1520745"/>
      </dsp:txXfrm>
    </dsp:sp>
    <dsp:sp modelId="{5C6D12B8-8E81-47C1-B9F9-ECCF5BB6E0D5}">
      <dsp:nvSpPr>
        <dsp:cNvPr id="0" name=""/>
        <dsp:cNvSpPr/>
      </dsp:nvSpPr>
      <dsp:spPr>
        <a:xfrm>
          <a:off x="5579261" y="549516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</a:t>
          </a:r>
          <a:r>
            <a:rPr lang="en-US" sz="2200" b="0" i="0" kern="1200" dirty="0"/>
            <a:t>etween 5.3%-30.4% of children tested were tested positive</a:t>
          </a:r>
          <a:endParaRPr lang="en-US" sz="2200" kern="1200" dirty="0"/>
        </a:p>
      </dsp:txBody>
      <dsp:txXfrm>
        <a:off x="5579261" y="549516"/>
        <a:ext cx="2534575" cy="1520745"/>
      </dsp:txXfrm>
    </dsp:sp>
    <dsp:sp modelId="{C852F75C-56AF-47DC-8F79-CEEF9FBE687A}">
      <dsp:nvSpPr>
        <dsp:cNvPr id="0" name=""/>
        <dsp:cNvSpPr/>
      </dsp:nvSpPr>
      <dsp:spPr>
        <a:xfrm>
          <a:off x="8367295" y="549516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Only 11 states provided age distribution of testing</a:t>
          </a:r>
        </a:p>
      </dsp:txBody>
      <dsp:txXfrm>
        <a:off x="8367295" y="549516"/>
        <a:ext cx="2534575" cy="1520745"/>
      </dsp:txXfrm>
    </dsp:sp>
    <dsp:sp modelId="{A50C2DAC-617D-4256-90C8-46538B874FD6}">
      <dsp:nvSpPr>
        <dsp:cNvPr id="0" name=""/>
        <dsp:cNvSpPr/>
      </dsp:nvSpPr>
      <dsp:spPr>
        <a:xfrm>
          <a:off x="3194" y="2323719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Hospitalizations:</a:t>
          </a:r>
        </a:p>
      </dsp:txBody>
      <dsp:txXfrm>
        <a:off x="3194" y="2323719"/>
        <a:ext cx="2534575" cy="1520745"/>
      </dsp:txXfrm>
    </dsp:sp>
    <dsp:sp modelId="{4F344E03-8787-4620-86EF-A5860C256FE1}">
      <dsp:nvSpPr>
        <dsp:cNvPr id="0" name=""/>
        <dsp:cNvSpPr/>
      </dsp:nvSpPr>
      <dsp:spPr>
        <a:xfrm>
          <a:off x="2791228" y="2323719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Children were 1.3%-3.0% of total reported hospitalizations</a:t>
          </a:r>
          <a:endParaRPr lang="en-US" sz="2200" kern="1200" dirty="0"/>
        </a:p>
      </dsp:txBody>
      <dsp:txXfrm>
        <a:off x="2791228" y="2323719"/>
        <a:ext cx="2534575" cy="1520745"/>
      </dsp:txXfrm>
    </dsp:sp>
    <dsp:sp modelId="{250D5C3A-DDFF-4888-9C77-D71F843BBF78}">
      <dsp:nvSpPr>
        <dsp:cNvPr id="0" name=""/>
        <dsp:cNvSpPr/>
      </dsp:nvSpPr>
      <dsp:spPr>
        <a:xfrm>
          <a:off x="5579261" y="2323719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</a:t>
          </a:r>
          <a:r>
            <a:rPr lang="en-US" sz="2200" b="0" i="0" kern="1200" dirty="0"/>
            <a:t>etween 0.1%-2.2% of all child COVID-19 cases resulted in hospitalization</a:t>
          </a:r>
          <a:endParaRPr lang="en-US" sz="2200" kern="1200" dirty="0"/>
        </a:p>
      </dsp:txBody>
      <dsp:txXfrm>
        <a:off x="5579261" y="2323719"/>
        <a:ext cx="2534575" cy="1520745"/>
      </dsp:txXfrm>
    </dsp:sp>
    <dsp:sp modelId="{DC619079-5B45-4FE3-BF6C-73C36B5E9993}">
      <dsp:nvSpPr>
        <dsp:cNvPr id="0" name=""/>
        <dsp:cNvSpPr/>
      </dsp:nvSpPr>
      <dsp:spPr>
        <a:xfrm>
          <a:off x="8367295" y="2323719"/>
          <a:ext cx="2534575" cy="1520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Only 24 states provide pediatric-specific data about hospitalizations</a:t>
          </a:r>
        </a:p>
      </dsp:txBody>
      <dsp:txXfrm>
        <a:off x="8367295" y="2323719"/>
        <a:ext cx="2534575" cy="1520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D5E1-2417-4409-8AE7-14B60402B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5930F-A31E-48E7-B19A-90546FFA8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9FA3-04F4-4189-BCB2-784C4494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8152D-9304-4100-A2B6-A470833F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2E681-5362-4261-89BA-B23F7A63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5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EE4E5-0A48-4752-8499-22479C2A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9C07D-8F11-4136-9732-244EC19A8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AD081-6244-4ACB-ACE2-60452BA2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F62AF-7C1A-484D-9001-CC962180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7A28-D3E5-4D05-AAE7-34FB6243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4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A0CC1-23C6-479A-B86F-A74BDD34D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1D593-C504-4013-9F74-828E4B997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5BCA-45C8-470A-89F5-00809142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B56C9-9B90-4026-85C4-B9B8CC5E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0A1B8-E991-436B-8B68-B01F21A6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58CE-86B0-4F63-99C9-8A2A197A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E553C-F831-419F-AAE7-0F518713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24C3-3F7E-4F28-A176-31C6BDC2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70293-9345-40F7-BEB4-DD522F9F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B9FB5-5889-4456-970E-E4C37E47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E484-AAC4-43C3-8038-9A0D1B7FB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3B65B-67C6-4805-9246-8FC86E6F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F5732-DF53-4EDA-969A-64B11D85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236A-749B-4264-AE3B-09540D68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AB121-7C5C-45CE-B293-6A74ADAE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4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8306-B303-4F16-A3FD-1F428A01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14D4E-0DFF-456A-B111-0782861F3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D6C7E-A8B0-4B8C-9B11-5531B72C2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342B8-92B1-485C-8E51-AE301D4A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947FC-7677-41EC-952C-7F89EABF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A2BDE-F078-4D01-B495-DAA76F5F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5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229F-4D16-48C4-8279-90D2A18B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1C950-B767-4B20-B2E9-5C9124B3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9E91A-33F4-4328-814A-7F84237CB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1A3DE-D6F4-4927-8F0A-DDBB82E2D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3630E-F9D6-48F1-B7BD-080D80717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01012-9030-4588-9A52-182E45A3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5113A-9CCA-4A4E-AEFB-AB724E2E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BE8ED-5AA8-4EB7-952B-CA7CE8A9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5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471D-1F6A-44B2-9895-376ED9F9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2DB40-C877-48C3-A22B-66E4A1EB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FB50B-037D-4CF4-A5EA-D275E47A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384BB-CDF4-405D-9186-7FDAA37F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686F9-8116-4669-9B25-9CC93AD4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1C870-3515-4B58-A920-AB54C07F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782E1-4127-48C0-9AB2-265264A8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3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5F6D-55E9-4F1C-80CB-A7AE901E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B6BD-BA10-4D5B-9903-C15ABA824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D32AE-C426-4741-B9AC-07C2D6B86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83D6C-D54B-4B54-A354-D69D28B58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DD8E7-EC5A-4D52-9BCC-933A429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533B8-6FFC-4136-9E51-A4767D7D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7603-B034-4074-ADEE-77EE6D83C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20D42-AE4F-49C0-B29B-512440C50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29280-AF3F-4E77-AD8C-0785A01FF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A9CB7-F4C7-4543-BFDF-E9FB6B5F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C1164-0B11-4ACE-B9AD-975EC82E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AF073-4841-42AF-9FAA-D4A98FC1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8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F1FA5-D2EE-48EC-BD74-9C87A1585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EB0C4-B376-4EF6-86A5-86AEFAE17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1B00-68C3-4192-B0ED-915987BF7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8EEC-F038-4F41-82FF-047F721F0FCF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569AB-C60F-4DDB-9A12-0F41C4BC7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A4B26-FCFF-45C4-A696-FF926FB4C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C89FA-4E71-4AB6-BFFF-285C5CBDB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1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8D1AC-2823-4B86-AEAF-E99CEA1F4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9538" y="5948535"/>
            <a:ext cx="6720285" cy="1141851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Dr. Yolandra Hancock, MD,MPH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CD4ED-2970-4DB0-ADE8-8D00998C7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2971" y="2345081"/>
            <a:ext cx="6206058" cy="2150719"/>
          </a:xfrm>
          <a:noFill/>
        </p:spPr>
        <p:txBody>
          <a:bodyPr anchor="ctr">
            <a:normAutofit/>
          </a:bodyPr>
          <a:lstStyle/>
          <a:p>
            <a:r>
              <a:rPr lang="en" sz="4000" b="1" dirty="0">
                <a:solidFill>
                  <a:srgbClr val="002F73"/>
                </a:solidFill>
                <a:latin typeface="Arial Rounded MT Bold" panose="020F0704030504030204" pitchFamily="34" charset="0"/>
              </a:rPr>
              <a:t>Down Syndrome </a:t>
            </a:r>
            <a:r>
              <a:rPr lang="en-US" sz="4000" b="1" dirty="0">
                <a:solidFill>
                  <a:srgbClr val="002F73"/>
                </a:solidFill>
                <a:latin typeface="Arial Rounded MT Bold" panose="020F0704030504030204" pitchFamily="34" charset="0"/>
              </a:rPr>
              <a:t>&amp; </a:t>
            </a:r>
            <a:r>
              <a:rPr lang="en" sz="4000" b="1" dirty="0">
                <a:solidFill>
                  <a:srgbClr val="002F73"/>
                </a:solidFill>
                <a:latin typeface="Arial Rounded MT Bold" panose="020F0704030504030204" pitchFamily="34" charset="0"/>
              </a:rPr>
              <a:t>COVID-19</a:t>
            </a:r>
            <a:endParaRPr lang="en-US" sz="4000" b="1" dirty="0">
              <a:solidFill>
                <a:srgbClr val="002F7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32A7E59-A9FF-431E-A722-14B34D5CC6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27" y="463868"/>
            <a:ext cx="3021346" cy="524760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9405A8F-9F01-4B14-A2D2-75922861A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3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86716-038F-43F6-9059-E7559428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kern="12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Impact of COVID on Children with Down Syndrome</a:t>
            </a:r>
          </a:p>
        </p:txBody>
      </p:sp>
      <p:sp>
        <p:nvSpPr>
          <p:cNvPr id="36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5BE5A83-1A2C-4D13-9EA4-A538C439B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5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AD4DC-B962-4266-A76E-B295F3D6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692" y="362968"/>
            <a:ext cx="6074652" cy="972234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Health Impacts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BA3F-DEAE-4234-974E-6D64C70A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9379422" cy="451636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eople with Down syndrome get infected with the virus at the same rate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 may be at greater risk of severe illness from COVID-19</a:t>
            </a:r>
          </a:p>
          <a:p>
            <a:r>
              <a:rPr lang="en-US" dirty="0">
                <a:solidFill>
                  <a:srgbClr val="343C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Down syndrome who develop COVID-19 are</a:t>
            </a:r>
          </a:p>
          <a:p>
            <a:pPr lvl="1"/>
            <a:r>
              <a:rPr lang="en-US" dirty="0">
                <a:solidFill>
                  <a:srgbClr val="343C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343C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times more likely to be hospitalized</a:t>
            </a:r>
          </a:p>
          <a:p>
            <a:pPr lvl="1"/>
            <a:r>
              <a:rPr lang="en-US" dirty="0">
                <a:solidFill>
                  <a:srgbClr val="343C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3-10 times more likely to die from the diseas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(adult population in US versus UK)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risk associated with health conditions linked to Down Syndrome, not the genetic condition itself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15394C6-F599-4661-9A9A-5E72A201C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8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AD4DC-B962-4266-A76E-B295F3D6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692" y="362968"/>
            <a:ext cx="6074652" cy="972234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Health Impacts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BA3F-DEAE-4234-974E-6D64C70A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9379422" cy="45163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ost common complications included: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iral pneumonia (36%)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cute respiratory distress syndrome (ARDS, 34%)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econdary bacterial pneumonia (17%)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eptic shock (11%)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Down syndrome patients with coronavirus-related pneumonia were more likely to die of viral pneumonia </a:t>
            </a:r>
            <a:endParaRPr lang="en-US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4947EF-955F-4248-84D8-6F36ABF5E9A8}"/>
              </a:ext>
            </a:extLst>
          </p:cNvPr>
          <p:cNvSpPr txBox="1"/>
          <p:nvPr/>
        </p:nvSpPr>
        <p:spPr>
          <a:xfrm>
            <a:off x="643467" y="5159830"/>
            <a:ext cx="8713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https://www.thelancet.com/journals/eclinm/article/PIIS2589-5370(21)00049-3/fulltext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DF2B23B4-60CD-42B4-BB93-65A376227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8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AD4DC-B962-4266-A76E-B295F3D6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Health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BA3F-DEAE-4234-974E-6D64C70A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evere inflammatory response from COVID-19 infection can affect the heart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 defects that affect function, heart failure, or heart disease may be at higher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ongenital heart conditions which were fully repaired are not at increased risk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risk of respiratory infections like colds or flu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have had frequent or severe respiratory conditions in the past may have more serious health consequences if they are exposed to COVID-19</a:t>
            </a:r>
          </a:p>
          <a:p>
            <a:pPr lvl="1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respiratory problems or lung disease 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a history of previous serious respiratory conditions may be at especially high risk and should follow strict precautions 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asthma are at higher risk and should continue their treatments during this time</a:t>
            </a:r>
          </a:p>
          <a:p>
            <a:pPr lv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C8408C4-FD6D-4BB8-8011-8B3170652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491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AD4DC-B962-4266-A76E-B295F3D6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Health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BA3F-DEAE-4234-974E-6D64C70A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Immune system dysfunction includes: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numbers of B and T cells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Decreased T cell proliferation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educed specific antibody responses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Dysfunction impairs response to virus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is nee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 to determine impact on response to vaccine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7725BF-3F8F-495D-8CA8-945D9120C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9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241C4-586B-4926-BE8A-CADB3CB9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Collateral Damage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E059C-9708-4B32-93C4-A6DB52EA3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Psychosocial Impact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support of trained caregivers and community service providers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rocedures to protect our little ones from infection may hinder them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bsence of this human contact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Suspension of classroom time disproportionately affects children with IDD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Qualified in-home surrogates may be difficult to mobilize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issues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44444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may not be able to </a:t>
            </a:r>
            <a:r>
              <a:rPr lang="en-US" sz="20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verbalize their symptoms during telemedicine appointments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44444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44444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hysicians providing in-person care and use of PPE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44444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Impacts on patient care for those who may have challenges with mask-wearing</a:t>
            </a:r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E370984-2C83-4DA4-9E7A-887C482F6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28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6" y="1958377"/>
            <a:ext cx="9147924" cy="4733694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Mental health impact</a:t>
            </a:r>
            <a:endParaRPr lang="en-US" sz="2400" dirty="0">
              <a:latin typeface="Rockwell Nova" panose="020B0604020202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More demands on parents as support services may be hard to assess</a:t>
            </a:r>
            <a:endParaRPr lang="en-US" sz="2000" dirty="0">
              <a:latin typeface="Rockwell Nova" panose="020B0604020202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Allostatic load: 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arents of children with special needs are experiencing this pandemic differently</a:t>
            </a:r>
          </a:p>
          <a:p>
            <a:pPr marL="1657350" lvl="3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Previous challenge of balancing multiple demands as a parent:</a:t>
            </a:r>
          </a:p>
          <a:p>
            <a:pPr marL="2114550" lvl="4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Educational needs</a:t>
            </a:r>
          </a:p>
          <a:p>
            <a:pPr marL="2114550" lvl="4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Health needs</a:t>
            </a:r>
          </a:p>
          <a:p>
            <a:pPr marL="2114550" lvl="4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Psychosocial needs</a:t>
            </a:r>
          </a:p>
          <a:p>
            <a:pPr marL="2114550" lvl="4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Navigating multiple systems</a:t>
            </a:r>
          </a:p>
          <a:p>
            <a:pPr marL="2114550" lvl="4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Job, relational, and other parenting responsibilities</a:t>
            </a:r>
            <a:endParaRPr lang="en-US" sz="1900" dirty="0">
              <a:latin typeface="Rockwell Nova" panose="020B0604020202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latin typeface="Rockwell Nova" panose="020B0604020202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Combine this baseline stress with the stressors associated with the pandemic</a:t>
            </a:r>
          </a:p>
          <a:p>
            <a:pPr marL="1657350" lvl="3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Rockwell Nova" panose="020B0604020202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Balancing between the demands of work, providing basic care as a parent, and stepping in the roll as an educator, care provider, etc.</a:t>
            </a:r>
            <a:endParaRPr lang="en-US" dirty="0">
              <a:effectLst/>
              <a:latin typeface="Rockwell Nova" panose="020B0604020202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83A816F0-3CCB-48FA-81F4-5979433B8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318" y="281406"/>
            <a:ext cx="2904707" cy="1936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1320471" y="1043284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Collateral Damage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77AD71-9A2D-4EE1-9128-F19338823A8B}"/>
              </a:ext>
            </a:extLst>
          </p:cNvPr>
          <p:cNvSpPr txBox="1"/>
          <p:nvPr/>
        </p:nvSpPr>
        <p:spPr>
          <a:xfrm>
            <a:off x="1245288" y="6470905"/>
            <a:ext cx="6218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https://www.ncbi.nlm.nih.gov/pmc/articles/PMC7538124/</a:t>
            </a:r>
          </a:p>
        </p:txBody>
      </p:sp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FF4D3F9B-29D5-46D6-A7A7-1A2D2F15F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219" y="6000293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6A854-972F-4D73-88AA-9CE969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002F73"/>
                </a:solidFill>
                <a:latin typeface="Arial Rounded MT Bold" panose="020F0704030504030204" pitchFamily="34" charset="0"/>
              </a:rPr>
              <a:t>Next Steps</a:t>
            </a:r>
            <a:endParaRPr lang="en-US" sz="6000" b="1" kern="1200" dirty="0">
              <a:solidFill>
                <a:srgbClr val="002F7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9B611B6-93B8-493C-866D-6132ECC6C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8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6" y="1958377"/>
            <a:ext cx="10786594" cy="473369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 for return to school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Communicate with your little ones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out how they feel about returning to school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 anxiety and fear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 with their teachers and other support staff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 working on a routine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support and commit to self-care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 to trusted sources of information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Academy of Pediatrics</a:t>
            </a: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1320471" y="1043284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Next Steps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1F65297-4B71-406D-986A-561D34E6E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5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6" y="1958377"/>
            <a:ext cx="10786594" cy="473369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all public health precautions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Masks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distancing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Hygiene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 vaccinated when you can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Adults with Down Syndrome are now considered a high-risk group as of December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people 16 and up, depending on the vaccine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Pfizer: 16 and up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Moderna and Johnson &amp; Johnson: 18 and up</a:t>
            </a: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1320471" y="1043284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Next Steps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67065A73-C9B2-46E0-884A-0E7A6F55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9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C8C48-7D74-4D6A-9D2B-07347573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288" y="1521418"/>
            <a:ext cx="6997410" cy="744404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rgbClr val="002F73"/>
                </a:solidFill>
              </a:rPr>
              <a:t>Objectives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5375-F5E2-4BED-AEDF-052231822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88" y="2505442"/>
            <a:ext cx="7902651" cy="39477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Evaluate the numbers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Explore COVID-19 disparities among children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Examine the impact of COVID on children/adults with Down Syndrome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Investigate the risk factors for children/adults with Down Syndrome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Identify next steps to protect our children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A8C1C3C8-FD26-4BDE-B8BF-0E70E25BC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71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88" y="2234773"/>
            <a:ext cx="10786594" cy="4733694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getting your children vaccinated: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 testing its vaccine in 3,000 children ages 12 to 17 and may have results for that age group </a:t>
            </a:r>
            <a:r>
              <a:rPr lang="en-US" sz="22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summer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Began enrolling for children 2-11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xpected to enroll 6,750 healthy children in the United States and Canada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Pfizer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esting their vaccine in children ages 12 to 15, and have said the plan is to move to younger groups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Separate pediatric trial of children ages 5 to 11 years by this spring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759171" y="1195236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Next Steps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3F7836E-4948-4760-B695-B4A37E86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3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88" y="2234773"/>
            <a:ext cx="10786594" cy="4733694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getting your children vaccinated: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AstraZeneca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Included 300 child volunteers ages 6 to 17, with 240 of them receiving the vaccine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6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J&amp;J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to test in children 12-18 this spring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Plans to immediately after begin a study that includes newborns and adolescents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test in pregnant women, and in immunocompromised people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759171" y="1195236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Next Steps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3F7836E-4948-4760-B695-B4A37E86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04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B258-669E-4306-A513-72EC00F7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47" y="2227824"/>
            <a:ext cx="9102461" cy="286460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Push for more data to be collected for children with special needs in terms of the virus and the vaccine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that children with Down Syndrome are included in vaccine clinical trials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care of each other!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Daytona" panose="020B0604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4E844C-8765-4E35-9077-672E5961D3E0}"/>
              </a:ext>
            </a:extLst>
          </p:cNvPr>
          <p:cNvSpPr txBox="1">
            <a:spLocks/>
          </p:cNvSpPr>
          <p:nvPr/>
        </p:nvSpPr>
        <p:spPr>
          <a:xfrm>
            <a:off x="484541" y="1315134"/>
            <a:ext cx="955105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Next Steps</a:t>
            </a:r>
          </a:p>
        </p:txBody>
      </p:sp>
      <p:pic>
        <p:nvPicPr>
          <p:cNvPr id="4" name="Picture 3" descr="A group of people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19B776B8-4755-40C7-88E8-23867CFA9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54" y="4044899"/>
            <a:ext cx="3330695" cy="2216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5854F720-DC61-4F80-9FCE-01B99E5EF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7">
            <a:extLst>
              <a:ext uri="{FF2B5EF4-FFF2-40B4-BE49-F238E27FC236}">
                <a16:creationId xmlns:a16="http://schemas.microsoft.com/office/drawing/2014/main" id="{74886643-547B-492D-8E83-30656F734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59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5" name="Freeform: Shape 61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72823D-AC18-4AFA-BD6D-06AF52DE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126" y="1298332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Thank you!</a:t>
            </a:r>
            <a:br>
              <a:rPr lang="en-US" sz="3600" dirty="0">
                <a:solidFill>
                  <a:srgbClr val="002F73"/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Any questions?</a:t>
            </a:r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id="{4A0CBA31-096E-4091-9E61-2D558A509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-2"/>
            <a:ext cx="1248189" cy="1248189"/>
            <a:chOff x="10943811" y="-2"/>
            <a:chExt cx="1248189" cy="1248189"/>
          </a:xfrm>
        </p:grpSpPr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CB64814D-A361-44E1-8D97-B83E41C8B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943811" y="-2"/>
              <a:ext cx="1248189" cy="1248189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65">
              <a:extLst>
                <a:ext uri="{FF2B5EF4-FFF2-40B4-BE49-F238E27FC236}">
                  <a16:creationId xmlns:a16="http://schemas.microsoft.com/office/drawing/2014/main" id="{852A6879-032A-4946-9CCA-44D38BEDF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317937" y="246646"/>
              <a:ext cx="577231" cy="57723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7DCEF321-6D7A-4F12-9C40-45B5BCE6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778603" y="3517915"/>
            <a:ext cx="3385655" cy="3655570"/>
            <a:chOff x="-969545" y="3517915"/>
            <a:chExt cx="3385655" cy="365557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E5DFE27-9624-478D-A5DB-D1245FF45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1474116" y="4022486"/>
              <a:ext cx="3655570" cy="2646427"/>
            </a:xfrm>
            <a:custGeom>
              <a:avLst/>
              <a:gdLst>
                <a:gd name="connsiteX0" fmla="*/ 0 w 2736866"/>
                <a:gd name="connsiteY0" fmla="*/ 0 h 1981337"/>
                <a:gd name="connsiteX1" fmla="*/ 2736866 w 2736866"/>
                <a:gd name="connsiteY1" fmla="*/ 0 h 1981337"/>
                <a:gd name="connsiteX2" fmla="*/ 2736866 w 2736866"/>
                <a:gd name="connsiteY2" fmla="*/ 1225808 h 1981337"/>
                <a:gd name="connsiteX3" fmla="*/ 1981337 w 2736866"/>
                <a:gd name="connsiteY3" fmla="*/ 1981337 h 198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6866" h="1981337">
                  <a:moveTo>
                    <a:pt x="0" y="0"/>
                  </a:moveTo>
                  <a:lnTo>
                    <a:pt x="2736866" y="0"/>
                  </a:lnTo>
                  <a:lnTo>
                    <a:pt x="2736866" y="1225808"/>
                  </a:lnTo>
                  <a:lnTo>
                    <a:pt x="1981337" y="1981337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5BFF565-70E2-42D9-88A5-F588A72AE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616274" y="5778765"/>
              <a:ext cx="799836" cy="799836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erson in a white coat&#10;&#10;Description automatically generated with low confidence">
            <a:extLst>
              <a:ext uri="{FF2B5EF4-FFF2-40B4-BE49-F238E27FC236}">
                <a16:creationId xmlns:a16="http://schemas.microsoft.com/office/drawing/2014/main" id="{40B6A817-38F3-4D4F-8E53-3FD8C1D407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9197"/>
          <a:stretch/>
        </p:blipFill>
        <p:spPr>
          <a:xfrm>
            <a:off x="6168343" y="-1"/>
            <a:ext cx="4906956" cy="4607926"/>
          </a:xfrm>
          <a:custGeom>
            <a:avLst/>
            <a:gdLst/>
            <a:ahLst/>
            <a:cxnLst/>
            <a:rect l="l" t="t" r="r" b="b"/>
            <a:pathLst>
              <a:path w="5956528" h="5593537">
                <a:moveTo>
                  <a:pt x="2615274" y="0"/>
                </a:moveTo>
                <a:lnTo>
                  <a:pt x="3341256" y="0"/>
                </a:lnTo>
                <a:lnTo>
                  <a:pt x="5956528" y="2615274"/>
                </a:lnTo>
                <a:lnTo>
                  <a:pt x="2978265" y="5593537"/>
                </a:lnTo>
                <a:lnTo>
                  <a:pt x="0" y="2615274"/>
                </a:lnTo>
                <a:lnTo>
                  <a:pt x="2615274" y="0"/>
                </a:lnTo>
                <a:close/>
              </a:path>
            </a:pathLst>
          </a:cu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304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9187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D12E931-C1A9-4A7E-A98D-CCA7DC6AC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423089" y="4846332"/>
            <a:ext cx="1333438" cy="13334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3727061-1ADF-421E-B715-7D4DE0B2E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85899" y="4866318"/>
            <a:ext cx="618664" cy="61866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9F2BA4AD-6D92-42F2-AD06-4CAF0F9E56EB}"/>
              </a:ext>
            </a:extLst>
          </p:cNvPr>
          <p:cNvSpPr txBox="1">
            <a:spLocks/>
          </p:cNvSpPr>
          <p:nvPr/>
        </p:nvSpPr>
        <p:spPr>
          <a:xfrm>
            <a:off x="797774" y="2855930"/>
            <a:ext cx="4906956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Social media: @AskDrYola</a:t>
            </a:r>
          </a:p>
          <a:p>
            <a:pPr algn="ctr"/>
            <a:r>
              <a:rPr lang="en-US" sz="28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Web: www.askdryola.com</a:t>
            </a:r>
          </a:p>
        </p:txBody>
      </p:sp>
      <p:pic>
        <p:nvPicPr>
          <p:cNvPr id="59" name="Picture 58" descr="Logo&#10;&#10;Description automatically generated">
            <a:extLst>
              <a:ext uri="{FF2B5EF4-FFF2-40B4-BE49-F238E27FC236}">
                <a16:creationId xmlns:a16="http://schemas.microsoft.com/office/drawing/2014/main" id="{2A057BDF-A156-4847-9588-0376413E9B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33" y="5996339"/>
            <a:ext cx="2206712" cy="76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6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6A854-972F-4D73-88AA-9CE969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rgbClr val="002F73"/>
                </a:solidFill>
                <a:latin typeface="Arial Rounded MT Bold" panose="020F0704030504030204" pitchFamily="34" charset="0"/>
              </a:rPr>
              <a:t>COVID-19 Numbers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1EC32BE8-2C39-405C-BB20-521AE81C7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4C2BC-F94C-444D-8133-CED7D14B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88635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3C1A-BE22-4DF5-8771-52E72E7C6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73" y="1234159"/>
            <a:ext cx="9319683" cy="4393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Cases:</a:t>
            </a:r>
          </a:p>
          <a:p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 </a:t>
            </a:r>
            <a:r>
              <a:rPr lang="en-US" dirty="0">
                <a:solidFill>
                  <a:srgbClr val="1B1F2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million children having tested positive for COVID-19</a:t>
            </a:r>
            <a:endParaRPr lang="en-US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Children make up about 13% of the coronavirus cases in the US </a:t>
            </a:r>
          </a:p>
          <a:p>
            <a:r>
              <a:rPr lang="en-US" dirty="0">
                <a:solidFill>
                  <a:srgbClr val="1B1F2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70,640 new child COVID-19 cases were reported in the past week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rgbClr val="11111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bserved a decline in terms of rates of new cases since mid-January</a:t>
            </a:r>
          </a:p>
          <a:p>
            <a:r>
              <a:rPr lang="en-US" b="0" i="0" dirty="0">
                <a:solidFill>
                  <a:srgbClr val="1B1F27"/>
                </a:solidFill>
                <a:effectLst/>
                <a:latin typeface="Alegreya Sans"/>
              </a:rPr>
              <a:t>Over two weeks, there was a 4% increase in the cumulated number of child COVID-19 cases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240-270 children who have died from the coronavirus, which is around 0.2% of the deaths</a:t>
            </a:r>
          </a:p>
          <a:p>
            <a:r>
              <a:rPr lang="en-US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hallenge is that not all states report age with COVID-related deaths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14DC9-82DE-469F-A278-A1DCB739EAF6}"/>
              </a:ext>
            </a:extLst>
          </p:cNvPr>
          <p:cNvSpPr txBox="1"/>
          <p:nvPr/>
        </p:nvSpPr>
        <p:spPr>
          <a:xfrm>
            <a:off x="1514474" y="6059524"/>
            <a:ext cx="8324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https://services.aap.org/en/pages/2019-novel-coronavirus-covid-19-infections/children-and-covid-19-state-level-data-report/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5B6E183-40F7-4B92-BA78-0E35576C8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5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4C2BC-F94C-444D-8133-CED7D14B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The Numbers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5B33E9B-F7C6-4C1D-A07D-892E901CF6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0705" y="1320542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C852F8-017F-4DC1-934C-53E9112CF3CA}"/>
              </a:ext>
            </a:extLst>
          </p:cNvPr>
          <p:cNvSpPr txBox="1"/>
          <p:nvPr/>
        </p:nvSpPr>
        <p:spPr>
          <a:xfrm>
            <a:off x="1014060" y="6059524"/>
            <a:ext cx="83013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https://services.aap.org/en/pages/2019-novel-coronavirus-covid-19-infections/children-and-covid-19-state-level-data-report/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5B527283-E0C4-4762-A7BD-E72A4C09D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7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4C2BC-F94C-444D-8133-CED7D14B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F73"/>
                </a:solidFill>
              </a:rPr>
              <a:t>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3C1A-BE22-4DF5-8771-52E72E7C6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58782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Deaths:</a:t>
            </a:r>
          </a:p>
          <a:p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240-270 children who have died from the coronavirus, which is around 0.2% of the deaths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B1F27"/>
                </a:solidFill>
                <a:effectLst/>
                <a:latin typeface="Alegreya Sans"/>
              </a:rPr>
              <a:t>10 states reported zero child deaths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B1F27"/>
                </a:solidFill>
                <a:effectLst/>
                <a:latin typeface="Alegreya Sans"/>
              </a:rPr>
              <a:t>In states reporting, 0.00%-0.04% of all child COVID-19 cases resulted in death</a:t>
            </a:r>
            <a:endParaRPr lang="en-US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43 sta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 report </a:t>
            </a:r>
            <a:r>
              <a:rPr lang="en-US" dirty="0"/>
              <a:t>age distributions of reported COVID-19 cases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2C8098-8D78-4BF7-B816-D8D62EF04A7C}"/>
              </a:ext>
            </a:extLst>
          </p:cNvPr>
          <p:cNvSpPr txBox="1"/>
          <p:nvPr/>
        </p:nvSpPr>
        <p:spPr>
          <a:xfrm>
            <a:off x="1014060" y="5389218"/>
            <a:ext cx="8528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https://services.aap.org/en/pages/2019-novel-coronavirus-covid-19-infections/children-and-covid-19-state-level-data-report/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851AA46-B384-4E28-BA8B-4EFB1BDE9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2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6A854-972F-4D73-88AA-9CE969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002F73"/>
                </a:solidFill>
                <a:latin typeface="Arial Rounded MT Bold" panose="020F0704030504030204" pitchFamily="34" charset="0"/>
              </a:rPr>
              <a:t>COVID Disparities</a:t>
            </a:r>
            <a:endParaRPr lang="en-US" sz="6000" b="1" kern="1200" dirty="0">
              <a:solidFill>
                <a:srgbClr val="002F7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9B611B6-93B8-493C-866D-6132ECC6C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F38961-C09F-4134-B863-F49777B7A4CD}"/>
              </a:ext>
            </a:extLst>
          </p:cNvPr>
          <p:cNvSpPr txBox="1">
            <a:spLocks/>
          </p:cNvSpPr>
          <p:nvPr/>
        </p:nvSpPr>
        <p:spPr>
          <a:xfrm>
            <a:off x="643467" y="904937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Disparities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97A2F2-D3C8-4FA5-A086-EDD17611D3EF}"/>
              </a:ext>
            </a:extLst>
          </p:cNvPr>
          <p:cNvSpPr txBox="1">
            <a:spLocks/>
          </p:cNvSpPr>
          <p:nvPr/>
        </p:nvSpPr>
        <p:spPr>
          <a:xfrm>
            <a:off x="643467" y="1873015"/>
            <a:ext cx="10905066" cy="43939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study conducted by Children’s demonstrated that over 75% of children with COVID-19 were black or brown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80% of hospitalizations were among children of color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than 70% of children with Multi-System Inflammatory Syndrome were black and brown children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75% of the deaths were in children of color: </a:t>
            </a:r>
            <a:r>
              <a:rPr lang="en-US" sz="32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45% were Hispanic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29% were Black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4% were Native American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F81243-599E-4356-9E75-E8BC92D105A5}"/>
              </a:ext>
            </a:extLst>
          </p:cNvPr>
          <p:cNvSpPr txBox="1"/>
          <p:nvPr/>
        </p:nvSpPr>
        <p:spPr>
          <a:xfrm>
            <a:off x="757902" y="6200183"/>
            <a:ext cx="7308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https://pediatrics.aappublications.org/content/146/4/e2020009951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36893B3F-51B3-465D-8058-781E1081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2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1245C83-17D7-40ED-A861-745F57F0850F}"/>
              </a:ext>
            </a:extLst>
          </p:cNvPr>
          <p:cNvSpPr txBox="1">
            <a:spLocks/>
          </p:cNvSpPr>
          <p:nvPr/>
        </p:nvSpPr>
        <p:spPr>
          <a:xfrm>
            <a:off x="1567579" y="316266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F73"/>
                </a:solidFill>
              </a:rPr>
              <a:t>Disparities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F4E894E-D89C-42E8-93BC-D3EA473FFD3A}"/>
              </a:ext>
            </a:extLst>
          </p:cNvPr>
          <p:cNvSpPr txBox="1">
            <a:spLocks/>
          </p:cNvSpPr>
          <p:nvPr/>
        </p:nvSpPr>
        <p:spPr>
          <a:xfrm>
            <a:off x="1567579" y="1222025"/>
            <a:ext cx="916552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socioeconomic status is linked to higher risk of infection and complications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 10 and under, are both less likely to get infected when exposed and less likely to spread the disease when infected, and less likely to suffer severe illness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 conditions:</a:t>
            </a:r>
          </a:p>
        </p:txBody>
      </p: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D403A93F-CDC8-4C08-A838-8F8DE4436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19" y="5924811"/>
            <a:ext cx="2376985" cy="82798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4E9FF27-24D6-48DD-A738-316453BD3175}"/>
              </a:ext>
            </a:extLst>
          </p:cNvPr>
          <p:cNvSpPr txBox="1"/>
          <p:nvPr/>
        </p:nvSpPr>
        <p:spPr>
          <a:xfrm>
            <a:off x="655724" y="6425345"/>
            <a:ext cx="7308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https://pediatrics.aappublications.org/content/146/4/e2020009951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13756-A100-4DF8-AAA3-5FC6E01CAE37}"/>
              </a:ext>
            </a:extLst>
          </p:cNvPr>
          <p:cNvSpPr txBox="1"/>
          <p:nvPr/>
        </p:nvSpPr>
        <p:spPr>
          <a:xfrm>
            <a:off x="1137389" y="3846947"/>
            <a:ext cx="8187270" cy="27630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Obesity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Diabetes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Sickle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 anemia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Chronic kidney disease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Chronic lung disease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 disease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3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1283</Words>
  <Application>Microsoft Office PowerPoint</Application>
  <PresentationFormat>Widescreen</PresentationFormat>
  <Paragraphs>169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Alegreya Sans</vt:lpstr>
      <vt:lpstr>Arial</vt:lpstr>
      <vt:lpstr>Arial Rounded MT Bold</vt:lpstr>
      <vt:lpstr>Calibri</vt:lpstr>
      <vt:lpstr>Calibri Light</vt:lpstr>
      <vt:lpstr>Courier New</vt:lpstr>
      <vt:lpstr>Daytona</vt:lpstr>
      <vt:lpstr>georgia</vt:lpstr>
      <vt:lpstr>Rockwell Nova</vt:lpstr>
      <vt:lpstr>Symbol</vt:lpstr>
      <vt:lpstr>Trebuchet MS</vt:lpstr>
      <vt:lpstr>Wingdings</vt:lpstr>
      <vt:lpstr>Office Theme</vt:lpstr>
      <vt:lpstr>Down Syndrome &amp; COVID-19</vt:lpstr>
      <vt:lpstr>Objectives</vt:lpstr>
      <vt:lpstr>COVID-19 Numbers</vt:lpstr>
      <vt:lpstr>The Numbers</vt:lpstr>
      <vt:lpstr>The Numbers</vt:lpstr>
      <vt:lpstr>The Numbers</vt:lpstr>
      <vt:lpstr>COVID Disparities</vt:lpstr>
      <vt:lpstr>PowerPoint Presentation</vt:lpstr>
      <vt:lpstr>PowerPoint Presentation</vt:lpstr>
      <vt:lpstr>Impact of COVID on Children with Down Syndrome</vt:lpstr>
      <vt:lpstr>Health Impacts</vt:lpstr>
      <vt:lpstr>Health Impacts</vt:lpstr>
      <vt:lpstr>Health Impacts</vt:lpstr>
      <vt:lpstr>Health Impacts</vt:lpstr>
      <vt:lpstr>Collateral Damage</vt:lpstr>
      <vt:lpstr>PowerPoint Presentation</vt:lpstr>
      <vt:lpstr>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Syndrome &amp; COVID-19</dc:title>
  <dc:creator>Yolandra Hancock</dc:creator>
  <cp:lastModifiedBy>Yolandra Hancock</cp:lastModifiedBy>
  <cp:revision>10</cp:revision>
  <dcterms:created xsi:type="dcterms:W3CDTF">2021-03-01T04:03:24Z</dcterms:created>
  <dcterms:modified xsi:type="dcterms:W3CDTF">2021-03-19T03:02:59Z</dcterms:modified>
</cp:coreProperties>
</file>